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sldIdLst>
    <p:sldId id="256" r:id="rId5"/>
    <p:sldId id="258" r:id="rId6"/>
    <p:sldId id="257" r:id="rId7"/>
    <p:sldId id="267" r:id="rId8"/>
    <p:sldId id="269" r:id="rId9"/>
    <p:sldId id="270" r:id="rId10"/>
    <p:sldId id="271" r:id="rId11"/>
    <p:sldId id="272" r:id="rId12"/>
    <p:sldId id="273" r:id="rId13"/>
    <p:sldId id="283" r:id="rId14"/>
    <p:sldId id="289" r:id="rId15"/>
    <p:sldId id="274" r:id="rId16"/>
    <p:sldId id="286" r:id="rId17"/>
    <p:sldId id="287" r:id="rId18"/>
    <p:sldId id="288" r:id="rId19"/>
    <p:sldId id="285" r:id="rId20"/>
    <p:sldId id="275" r:id="rId21"/>
    <p:sldId id="276" r:id="rId22"/>
    <p:sldId id="277" r:id="rId23"/>
    <p:sldId id="278" r:id="rId24"/>
    <p:sldId id="281" r:id="rId25"/>
    <p:sldId id="282" r:id="rId26"/>
    <p:sldId id="279" r:id="rId27"/>
    <p:sldId id="260" r:id="rId28"/>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7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4446F2-DF2C-40F0-9218-3A3D5AED9E91}" v="21" dt="2025-05-22T17:33:39.988"/>
    <p1510:client id="{B4675A27-CA7B-4C01-AE4D-E5FFC3AFF421}" v="7" dt="2025-05-21T20:05:13.833"/>
    <p1510:client id="{C0251624-EABD-4187-AACE-36877A3E543C}" v="25" dt="2025-05-21T19:40:45.3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3" autoAdjust="0"/>
    <p:restoredTop sz="83446" autoAdjust="0"/>
  </p:normalViewPr>
  <p:slideViewPr>
    <p:cSldViewPr snapToGrid="0">
      <p:cViewPr varScale="1">
        <p:scale>
          <a:sx n="129" d="100"/>
          <a:sy n="129" d="100"/>
        </p:scale>
        <p:origin x="624" y="11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ojciech Kustra" userId="afebd3d0-216b-4c4f-8992-1bf1fda6d5e8" providerId="ADAL" clId="{B4675A27-CA7B-4C01-AE4D-E5FFC3AFF421}"/>
    <pc:docChg chg="undo custSel addSld modSld">
      <pc:chgData name="Wojciech Kustra" userId="afebd3d0-216b-4c4f-8992-1bf1fda6d5e8" providerId="ADAL" clId="{B4675A27-CA7B-4C01-AE4D-E5FFC3AFF421}" dt="2025-05-21T20:05:15.580" v="125" actId="5793"/>
      <pc:docMkLst>
        <pc:docMk/>
      </pc:docMkLst>
      <pc:sldChg chg="addSp delSp modSp add mod delAnim">
        <pc:chgData name="Wojciech Kustra" userId="afebd3d0-216b-4c4f-8992-1bf1fda6d5e8" providerId="ADAL" clId="{B4675A27-CA7B-4C01-AE4D-E5FFC3AFF421}" dt="2025-05-21T20:01:10.808" v="47" actId="14100"/>
        <pc:sldMkLst>
          <pc:docMk/>
          <pc:sldMk cId="1057691411" sldId="268"/>
        </pc:sldMkLst>
        <pc:spChg chg="add mod">
          <ac:chgData name="Wojciech Kustra" userId="afebd3d0-216b-4c4f-8992-1bf1fda6d5e8" providerId="ADAL" clId="{B4675A27-CA7B-4C01-AE4D-E5FFC3AFF421}" dt="2025-05-21T20:01:10.808" v="47" actId="14100"/>
          <ac:spMkLst>
            <pc:docMk/>
            <pc:sldMk cId="1057691411" sldId="268"/>
            <ac:spMk id="4" creationId="{346A1897-27A9-87AD-4674-84666D5B7DD4}"/>
          </ac:spMkLst>
        </pc:spChg>
        <pc:picChg chg="del">
          <ac:chgData name="Wojciech Kustra" userId="afebd3d0-216b-4c4f-8992-1bf1fda6d5e8" providerId="ADAL" clId="{B4675A27-CA7B-4C01-AE4D-E5FFC3AFF421}" dt="2025-05-21T19:56:18.306" v="1" actId="478"/>
          <ac:picMkLst>
            <pc:docMk/>
            <pc:sldMk cId="1057691411" sldId="268"/>
            <ac:picMk id="6" creationId="{72F2BC98-5BFA-C668-6103-0593562F03CE}"/>
          </ac:picMkLst>
        </pc:picChg>
        <pc:picChg chg="add del mod">
          <ac:chgData name="Wojciech Kustra" userId="afebd3d0-216b-4c4f-8992-1bf1fda6d5e8" providerId="ADAL" clId="{B4675A27-CA7B-4C01-AE4D-E5FFC3AFF421}" dt="2025-05-21T20:00:35.938" v="40" actId="478"/>
          <ac:picMkLst>
            <pc:docMk/>
            <pc:sldMk cId="1057691411" sldId="268"/>
            <ac:picMk id="7" creationId="{48C9044B-8703-F5D8-FDDB-DA885913F328}"/>
          </ac:picMkLst>
        </pc:picChg>
        <pc:picChg chg="add mod">
          <ac:chgData name="Wojciech Kustra" userId="afebd3d0-216b-4c4f-8992-1bf1fda6d5e8" providerId="ADAL" clId="{B4675A27-CA7B-4C01-AE4D-E5FFC3AFF421}" dt="2025-05-21T20:01:07.838" v="46" actId="1076"/>
          <ac:picMkLst>
            <pc:docMk/>
            <pc:sldMk cId="1057691411" sldId="268"/>
            <ac:picMk id="9" creationId="{E41F023A-7E1B-861D-C9EA-FD3C89C5D957}"/>
          </ac:picMkLst>
        </pc:picChg>
      </pc:sldChg>
      <pc:sldChg chg="addSp delSp modSp add mod delAnim">
        <pc:chgData name="Wojciech Kustra" userId="afebd3d0-216b-4c4f-8992-1bf1fda6d5e8" providerId="ADAL" clId="{B4675A27-CA7B-4C01-AE4D-E5FFC3AFF421}" dt="2025-05-21T20:05:15.580" v="125" actId="5793"/>
        <pc:sldMkLst>
          <pc:docMk/>
          <pc:sldMk cId="1297066682" sldId="269"/>
        </pc:sldMkLst>
        <pc:spChg chg="mod">
          <ac:chgData name="Wojciech Kustra" userId="afebd3d0-216b-4c4f-8992-1bf1fda6d5e8" providerId="ADAL" clId="{B4675A27-CA7B-4C01-AE4D-E5FFC3AFF421}" dt="2025-05-21T20:05:00.377" v="80" actId="20577"/>
          <ac:spMkLst>
            <pc:docMk/>
            <pc:sldMk cId="1297066682" sldId="269"/>
            <ac:spMk id="2" creationId="{8FD5AEAF-FEEE-DD35-5AC1-107FFDAA5401}"/>
          </ac:spMkLst>
        </pc:spChg>
        <pc:spChg chg="add mod">
          <ac:chgData name="Wojciech Kustra" userId="afebd3d0-216b-4c4f-8992-1bf1fda6d5e8" providerId="ADAL" clId="{B4675A27-CA7B-4C01-AE4D-E5FFC3AFF421}" dt="2025-05-21T20:05:15.580" v="125" actId="5793"/>
          <ac:spMkLst>
            <pc:docMk/>
            <pc:sldMk cId="1297066682" sldId="269"/>
            <ac:spMk id="5" creationId="{0CDCBB44-7DF8-6440-9E0D-3E982BD17745}"/>
          </ac:spMkLst>
        </pc:spChg>
        <pc:picChg chg="del mod">
          <ac:chgData name="Wojciech Kustra" userId="afebd3d0-216b-4c4f-8992-1bf1fda6d5e8" providerId="ADAL" clId="{B4675A27-CA7B-4C01-AE4D-E5FFC3AFF421}" dt="2025-05-21T20:05:02.027" v="81" actId="478"/>
          <ac:picMkLst>
            <pc:docMk/>
            <pc:sldMk cId="1297066682" sldId="269"/>
            <ac:picMk id="4" creationId="{60C1E1D9-7A6D-C15F-F700-2B4EE0AC12B2}"/>
          </ac:picMkLst>
        </pc:picChg>
      </pc:sldChg>
    </pc:docChg>
  </pc:docChgLst>
  <pc:docChgLst>
    <pc:chgData name="Wojciech Kustra" userId="afebd3d0-216b-4c4f-8992-1bf1fda6d5e8" providerId="ADAL" clId="{C0251624-EABD-4187-AACE-36877A3E543C}"/>
    <pc:docChg chg="undo custSel addSld delSld modSld sldOrd modMainMaster">
      <pc:chgData name="Wojciech Kustra" userId="afebd3d0-216b-4c4f-8992-1bf1fda6d5e8" providerId="ADAL" clId="{C0251624-EABD-4187-AACE-36877A3E543C}" dt="2025-05-21T19:41:21.429" v="240" actId="478"/>
      <pc:docMkLst>
        <pc:docMk/>
      </pc:docMkLst>
      <pc:sldChg chg="addSp modSp mod">
        <pc:chgData name="Wojciech Kustra" userId="afebd3d0-216b-4c4f-8992-1bf1fda6d5e8" providerId="ADAL" clId="{C0251624-EABD-4187-AACE-36877A3E543C}" dt="2025-05-21T19:37:54.931" v="201" actId="1076"/>
        <pc:sldMkLst>
          <pc:docMk/>
          <pc:sldMk cId="2136940786" sldId="257"/>
        </pc:sldMkLst>
        <pc:spChg chg="mod">
          <ac:chgData name="Wojciech Kustra" userId="afebd3d0-216b-4c4f-8992-1bf1fda6d5e8" providerId="ADAL" clId="{C0251624-EABD-4187-AACE-36877A3E543C}" dt="2025-05-21T19:35:46.096" v="159"/>
          <ac:spMkLst>
            <pc:docMk/>
            <pc:sldMk cId="2136940786" sldId="257"/>
            <ac:spMk id="2" creationId="{8CE54E9F-A4A7-76D1-1A8D-D308EB5F3593}"/>
          </ac:spMkLst>
        </pc:spChg>
        <pc:spChg chg="mod">
          <ac:chgData name="Wojciech Kustra" userId="afebd3d0-216b-4c4f-8992-1bf1fda6d5e8" providerId="ADAL" clId="{C0251624-EABD-4187-AACE-36877A3E543C}" dt="2025-05-21T19:37:31.228" v="193" actId="1076"/>
          <ac:spMkLst>
            <pc:docMk/>
            <pc:sldMk cId="2136940786" sldId="257"/>
            <ac:spMk id="3" creationId="{E043CCEB-C3E4-D508-846E-EFF054444C25}"/>
          </ac:spMkLst>
        </pc:spChg>
        <pc:picChg chg="add mod">
          <ac:chgData name="Wojciech Kustra" userId="afebd3d0-216b-4c4f-8992-1bf1fda6d5e8" providerId="ADAL" clId="{C0251624-EABD-4187-AACE-36877A3E543C}" dt="2025-05-21T19:37:37.937" v="196" actId="1076"/>
          <ac:picMkLst>
            <pc:docMk/>
            <pc:sldMk cId="2136940786" sldId="257"/>
            <ac:picMk id="4" creationId="{11C55C06-8873-01B0-353C-B3EF8F6CB81F}"/>
          </ac:picMkLst>
        </pc:picChg>
        <pc:picChg chg="add mod">
          <ac:chgData name="Wojciech Kustra" userId="afebd3d0-216b-4c4f-8992-1bf1fda6d5e8" providerId="ADAL" clId="{C0251624-EABD-4187-AACE-36877A3E543C}" dt="2025-05-21T19:37:54.931" v="201" actId="1076"/>
          <ac:picMkLst>
            <pc:docMk/>
            <pc:sldMk cId="2136940786" sldId="257"/>
            <ac:picMk id="5" creationId="{BB7CD905-2575-4BB2-77FE-E4043C0D4322}"/>
          </ac:picMkLst>
        </pc:picChg>
      </pc:sldChg>
      <pc:sldChg chg="del">
        <pc:chgData name="Wojciech Kustra" userId="afebd3d0-216b-4c4f-8992-1bf1fda6d5e8" providerId="ADAL" clId="{C0251624-EABD-4187-AACE-36877A3E543C}" dt="2025-05-21T19:09:00.188" v="0" actId="47"/>
        <pc:sldMkLst>
          <pc:docMk/>
          <pc:sldMk cId="1253801819" sldId="261"/>
        </pc:sldMkLst>
      </pc:sldChg>
      <pc:sldChg chg="modSp new del mod">
        <pc:chgData name="Wojciech Kustra" userId="afebd3d0-216b-4c4f-8992-1bf1fda6d5e8" providerId="ADAL" clId="{C0251624-EABD-4187-AACE-36877A3E543C}" dt="2025-05-21T19:18:23.461" v="131" actId="47"/>
        <pc:sldMkLst>
          <pc:docMk/>
          <pc:sldMk cId="3506418617" sldId="261"/>
        </pc:sldMkLst>
        <pc:spChg chg="mod">
          <ac:chgData name="Wojciech Kustra" userId="afebd3d0-216b-4c4f-8992-1bf1fda6d5e8" providerId="ADAL" clId="{C0251624-EABD-4187-AACE-36877A3E543C}" dt="2025-05-21T19:09:17.935" v="7" actId="20577"/>
          <ac:spMkLst>
            <pc:docMk/>
            <pc:sldMk cId="3506418617" sldId="261"/>
            <ac:spMk id="3" creationId="{EE362469-2978-EF76-8D7C-1EA51F2C3A24}"/>
          </ac:spMkLst>
        </pc:spChg>
      </pc:sldChg>
      <pc:sldChg chg="del">
        <pc:chgData name="Wojciech Kustra" userId="afebd3d0-216b-4c4f-8992-1bf1fda6d5e8" providerId="ADAL" clId="{C0251624-EABD-4187-AACE-36877A3E543C}" dt="2025-05-21T19:09:04.096" v="1" actId="47"/>
        <pc:sldMkLst>
          <pc:docMk/>
          <pc:sldMk cId="1025450877" sldId="262"/>
        </pc:sldMkLst>
      </pc:sldChg>
      <pc:sldChg chg="addSp delSp modSp new mod modAnim">
        <pc:chgData name="Wojciech Kustra" userId="afebd3d0-216b-4c4f-8992-1bf1fda6d5e8" providerId="ADAL" clId="{C0251624-EABD-4187-AACE-36877A3E543C}" dt="2025-05-21T19:16:57.574" v="129"/>
        <pc:sldMkLst>
          <pc:docMk/>
          <pc:sldMk cId="1570697339" sldId="262"/>
        </pc:sldMkLst>
        <pc:spChg chg="mod">
          <ac:chgData name="Wojciech Kustra" userId="afebd3d0-216b-4c4f-8992-1bf1fda6d5e8" providerId="ADAL" clId="{C0251624-EABD-4187-AACE-36877A3E543C}" dt="2025-05-21T19:14:17.584" v="87" actId="20577"/>
          <ac:spMkLst>
            <pc:docMk/>
            <pc:sldMk cId="1570697339" sldId="262"/>
            <ac:spMk id="2" creationId="{00BF044A-4DE2-96FF-2872-293CD596055A}"/>
          </ac:spMkLst>
        </pc:spChg>
        <pc:spChg chg="del">
          <ac:chgData name="Wojciech Kustra" userId="afebd3d0-216b-4c4f-8992-1bf1fda6d5e8" providerId="ADAL" clId="{C0251624-EABD-4187-AACE-36877A3E543C}" dt="2025-05-21T19:16:57.574" v="129"/>
          <ac:spMkLst>
            <pc:docMk/>
            <pc:sldMk cId="1570697339" sldId="262"/>
            <ac:spMk id="3" creationId="{B0991CAC-F403-82EF-F3E9-8AA91CFF23F3}"/>
          </ac:spMkLst>
        </pc:spChg>
        <pc:picChg chg="add mod">
          <ac:chgData name="Wojciech Kustra" userId="afebd3d0-216b-4c4f-8992-1bf1fda6d5e8" providerId="ADAL" clId="{C0251624-EABD-4187-AACE-36877A3E543C}" dt="2025-05-21T19:16:57.574" v="129"/>
          <ac:picMkLst>
            <pc:docMk/>
            <pc:sldMk cId="1570697339" sldId="262"/>
            <ac:picMk id="4" creationId="{97C81ED0-693A-C879-6E4B-1A73D505680C}"/>
          </ac:picMkLst>
        </pc:picChg>
      </pc:sldChg>
      <pc:sldChg chg="del">
        <pc:chgData name="Wojciech Kustra" userId="afebd3d0-216b-4c4f-8992-1bf1fda6d5e8" providerId="ADAL" clId="{C0251624-EABD-4187-AACE-36877A3E543C}" dt="2025-05-21T19:09:04.096" v="1" actId="47"/>
        <pc:sldMkLst>
          <pc:docMk/>
          <pc:sldMk cId="349737610" sldId="263"/>
        </pc:sldMkLst>
      </pc:sldChg>
      <pc:sldChg chg="addSp delSp modSp add mod modAnim">
        <pc:chgData name="Wojciech Kustra" userId="afebd3d0-216b-4c4f-8992-1bf1fda6d5e8" providerId="ADAL" clId="{C0251624-EABD-4187-AACE-36877A3E543C}" dt="2025-05-21T19:17:35.797" v="130"/>
        <pc:sldMkLst>
          <pc:docMk/>
          <pc:sldMk cId="969363305" sldId="263"/>
        </pc:sldMkLst>
        <pc:spChg chg="mod">
          <ac:chgData name="Wojciech Kustra" userId="afebd3d0-216b-4c4f-8992-1bf1fda6d5e8" providerId="ADAL" clId="{C0251624-EABD-4187-AACE-36877A3E543C}" dt="2025-05-21T19:14:25.462" v="96" actId="20577"/>
          <ac:spMkLst>
            <pc:docMk/>
            <pc:sldMk cId="969363305" sldId="263"/>
            <ac:spMk id="2" creationId="{8FD5AEAF-FEEE-DD35-5AC1-107FFDAA5401}"/>
          </ac:spMkLst>
        </pc:spChg>
        <pc:spChg chg="del">
          <ac:chgData name="Wojciech Kustra" userId="afebd3d0-216b-4c4f-8992-1bf1fda6d5e8" providerId="ADAL" clId="{C0251624-EABD-4187-AACE-36877A3E543C}" dt="2025-05-21T19:17:35.797" v="130"/>
          <ac:spMkLst>
            <pc:docMk/>
            <pc:sldMk cId="969363305" sldId="263"/>
            <ac:spMk id="3" creationId="{3128B1B3-CBBF-0733-BC37-C8C1C7C76377}"/>
          </ac:spMkLst>
        </pc:spChg>
        <pc:picChg chg="add mod">
          <ac:chgData name="Wojciech Kustra" userId="afebd3d0-216b-4c4f-8992-1bf1fda6d5e8" providerId="ADAL" clId="{C0251624-EABD-4187-AACE-36877A3E543C}" dt="2025-05-21T19:17:35.797" v="130"/>
          <ac:picMkLst>
            <pc:docMk/>
            <pc:sldMk cId="969363305" sldId="263"/>
            <ac:picMk id="4" creationId="{60C1E1D9-7A6D-C15F-F700-2B4EE0AC12B2}"/>
          </ac:picMkLst>
        </pc:picChg>
      </pc:sldChg>
      <pc:sldChg chg="addSp delSp modSp add mod ord">
        <pc:chgData name="Wojciech Kustra" userId="afebd3d0-216b-4c4f-8992-1bf1fda6d5e8" providerId="ADAL" clId="{C0251624-EABD-4187-AACE-36877A3E543C}" dt="2025-05-21T19:40:32.334" v="232" actId="478"/>
        <pc:sldMkLst>
          <pc:docMk/>
          <pc:sldMk cId="606499398" sldId="264"/>
        </pc:sldMkLst>
        <pc:spChg chg="mod">
          <ac:chgData name="Wojciech Kustra" userId="afebd3d0-216b-4c4f-8992-1bf1fda6d5e8" providerId="ADAL" clId="{C0251624-EABD-4187-AACE-36877A3E543C}" dt="2025-05-21T19:14:35.816" v="102" actId="20577"/>
          <ac:spMkLst>
            <pc:docMk/>
            <pc:sldMk cId="606499398" sldId="264"/>
            <ac:spMk id="2" creationId="{C3C18467-1067-90D9-BFD2-24D04112ACD5}"/>
          </ac:spMkLst>
        </pc:spChg>
        <pc:spChg chg="mod">
          <ac:chgData name="Wojciech Kustra" userId="afebd3d0-216b-4c4f-8992-1bf1fda6d5e8" providerId="ADAL" clId="{C0251624-EABD-4187-AACE-36877A3E543C}" dt="2025-05-21T19:15:42.676" v="128" actId="14100"/>
          <ac:spMkLst>
            <pc:docMk/>
            <pc:sldMk cId="606499398" sldId="264"/>
            <ac:spMk id="3" creationId="{1EE98B37-D3C6-BC2E-7696-DE320C107A54}"/>
          </ac:spMkLst>
        </pc:spChg>
        <pc:picChg chg="add mod">
          <ac:chgData name="Wojciech Kustra" userId="afebd3d0-216b-4c4f-8992-1bf1fda6d5e8" providerId="ADAL" clId="{C0251624-EABD-4187-AACE-36877A3E543C}" dt="2025-05-21T19:15:26.754" v="125" actId="1076"/>
          <ac:picMkLst>
            <pc:docMk/>
            <pc:sldMk cId="606499398" sldId="264"/>
            <ac:picMk id="5" creationId="{94D3CBED-2C7C-67D2-F5E2-7118DABA7AAC}"/>
          </ac:picMkLst>
        </pc:picChg>
        <pc:picChg chg="add del mod">
          <ac:chgData name="Wojciech Kustra" userId="afebd3d0-216b-4c4f-8992-1bf1fda6d5e8" providerId="ADAL" clId="{C0251624-EABD-4187-AACE-36877A3E543C}" dt="2025-05-21T19:40:32.334" v="232" actId="478"/>
          <ac:picMkLst>
            <pc:docMk/>
            <pc:sldMk cId="606499398" sldId="264"/>
            <ac:picMk id="6" creationId="{FDF463C4-BB7F-5CFC-A2D9-8B5481130A20}"/>
          </ac:picMkLst>
        </pc:picChg>
      </pc:sldChg>
      <pc:sldChg chg="del">
        <pc:chgData name="Wojciech Kustra" userId="afebd3d0-216b-4c4f-8992-1bf1fda6d5e8" providerId="ADAL" clId="{C0251624-EABD-4187-AACE-36877A3E543C}" dt="2025-05-21T19:09:04.096" v="1" actId="47"/>
        <pc:sldMkLst>
          <pc:docMk/>
          <pc:sldMk cId="1909018532" sldId="264"/>
        </pc:sldMkLst>
      </pc:sldChg>
      <pc:sldChg chg="addSp delSp modSp add mod ord">
        <pc:chgData name="Wojciech Kustra" userId="afebd3d0-216b-4c4f-8992-1bf1fda6d5e8" providerId="ADAL" clId="{C0251624-EABD-4187-AACE-36877A3E543C}" dt="2025-05-21T19:41:12.064" v="238" actId="478"/>
        <pc:sldMkLst>
          <pc:docMk/>
          <pc:sldMk cId="2782201671" sldId="265"/>
        </pc:sldMkLst>
        <pc:spChg chg="mod">
          <ac:chgData name="Wojciech Kustra" userId="afebd3d0-216b-4c4f-8992-1bf1fda6d5e8" providerId="ADAL" clId="{C0251624-EABD-4187-AACE-36877A3E543C}" dt="2025-05-21T19:33:38.607" v="154" actId="20577"/>
          <ac:spMkLst>
            <pc:docMk/>
            <pc:sldMk cId="2782201671" sldId="265"/>
            <ac:spMk id="2" creationId="{3B77F606-8D8A-0658-77F6-FE37A0114224}"/>
          </ac:spMkLst>
        </pc:spChg>
        <pc:spChg chg="mod">
          <ac:chgData name="Wojciech Kustra" userId="afebd3d0-216b-4c4f-8992-1bf1fda6d5e8" providerId="ADAL" clId="{C0251624-EABD-4187-AACE-36877A3E543C}" dt="2025-05-21T19:33:31.674" v="143" actId="14100"/>
          <ac:spMkLst>
            <pc:docMk/>
            <pc:sldMk cId="2782201671" sldId="265"/>
            <ac:spMk id="3" creationId="{E97C2B5D-CD17-301D-30E6-5B8A8CC6F90E}"/>
          </ac:spMkLst>
        </pc:spChg>
        <pc:picChg chg="del">
          <ac:chgData name="Wojciech Kustra" userId="afebd3d0-216b-4c4f-8992-1bf1fda6d5e8" providerId="ADAL" clId="{C0251624-EABD-4187-AACE-36877A3E543C}" dt="2025-05-21T19:33:11.307" v="137" actId="478"/>
          <ac:picMkLst>
            <pc:docMk/>
            <pc:sldMk cId="2782201671" sldId="265"/>
            <ac:picMk id="5" creationId="{005C3B44-DFF6-8D4C-B464-DCA2FC81436F}"/>
          </ac:picMkLst>
        </pc:picChg>
        <pc:picChg chg="add mod">
          <ac:chgData name="Wojciech Kustra" userId="afebd3d0-216b-4c4f-8992-1bf1fda6d5e8" providerId="ADAL" clId="{C0251624-EABD-4187-AACE-36877A3E543C}" dt="2025-05-21T19:33:33.450" v="144" actId="1076"/>
          <ac:picMkLst>
            <pc:docMk/>
            <pc:sldMk cId="2782201671" sldId="265"/>
            <ac:picMk id="6" creationId="{8B99B01E-6884-FA49-7620-ECE3B214BE74}"/>
          </ac:picMkLst>
        </pc:picChg>
        <pc:picChg chg="add del mod">
          <ac:chgData name="Wojciech Kustra" userId="afebd3d0-216b-4c4f-8992-1bf1fda6d5e8" providerId="ADAL" clId="{C0251624-EABD-4187-AACE-36877A3E543C}" dt="2025-05-21T19:41:12.064" v="238" actId="478"/>
          <ac:picMkLst>
            <pc:docMk/>
            <pc:sldMk cId="2782201671" sldId="265"/>
            <ac:picMk id="7" creationId="{B1461C48-9034-AE18-C7CD-C34838BD46F6}"/>
          </ac:picMkLst>
        </pc:picChg>
      </pc:sldChg>
      <pc:sldChg chg="del">
        <pc:chgData name="Wojciech Kustra" userId="afebd3d0-216b-4c4f-8992-1bf1fda6d5e8" providerId="ADAL" clId="{C0251624-EABD-4187-AACE-36877A3E543C}" dt="2025-05-21T19:09:04.096" v="1" actId="47"/>
        <pc:sldMkLst>
          <pc:docMk/>
          <pc:sldMk cId="3172906323" sldId="265"/>
        </pc:sldMkLst>
      </pc:sldChg>
      <pc:sldChg chg="addSp delSp modSp add mod delAnim modAnim">
        <pc:chgData name="Wojciech Kustra" userId="afebd3d0-216b-4c4f-8992-1bf1fda6d5e8" providerId="ADAL" clId="{C0251624-EABD-4187-AACE-36877A3E543C}" dt="2025-05-21T19:34:26.463" v="158"/>
        <pc:sldMkLst>
          <pc:docMk/>
          <pc:sldMk cId="3395024056" sldId="266"/>
        </pc:sldMkLst>
        <pc:spChg chg="mod">
          <ac:chgData name="Wojciech Kustra" userId="afebd3d0-216b-4c4f-8992-1bf1fda6d5e8" providerId="ADAL" clId="{C0251624-EABD-4187-AACE-36877A3E543C}" dt="2025-05-21T19:33:51.253" v="156" actId="6549"/>
          <ac:spMkLst>
            <pc:docMk/>
            <pc:sldMk cId="3395024056" sldId="266"/>
            <ac:spMk id="2" creationId="{0A40FFE2-47F2-4208-3B85-DC7116969266}"/>
          </ac:spMkLst>
        </pc:spChg>
        <pc:spChg chg="add del mod">
          <ac:chgData name="Wojciech Kustra" userId="afebd3d0-216b-4c4f-8992-1bf1fda6d5e8" providerId="ADAL" clId="{C0251624-EABD-4187-AACE-36877A3E543C}" dt="2025-05-21T19:34:26.463" v="158"/>
          <ac:spMkLst>
            <pc:docMk/>
            <pc:sldMk cId="3395024056" sldId="266"/>
            <ac:spMk id="5" creationId="{3898C36B-50A9-E286-EC23-11F48604E80C}"/>
          </ac:spMkLst>
        </pc:spChg>
        <pc:picChg chg="del">
          <ac:chgData name="Wojciech Kustra" userId="afebd3d0-216b-4c4f-8992-1bf1fda6d5e8" providerId="ADAL" clId="{C0251624-EABD-4187-AACE-36877A3E543C}" dt="2025-05-21T19:34:12.172" v="157" actId="478"/>
          <ac:picMkLst>
            <pc:docMk/>
            <pc:sldMk cId="3395024056" sldId="266"/>
            <ac:picMk id="4" creationId="{1A4009BD-E4B7-2121-BE5D-AE33D0A516F0}"/>
          </ac:picMkLst>
        </pc:picChg>
        <pc:picChg chg="add mod">
          <ac:chgData name="Wojciech Kustra" userId="afebd3d0-216b-4c4f-8992-1bf1fda6d5e8" providerId="ADAL" clId="{C0251624-EABD-4187-AACE-36877A3E543C}" dt="2025-05-21T19:34:26.463" v="158"/>
          <ac:picMkLst>
            <pc:docMk/>
            <pc:sldMk cId="3395024056" sldId="266"/>
            <ac:picMk id="6" creationId="{72F2BC98-5BFA-C668-6103-0593562F03CE}"/>
          </ac:picMkLst>
        </pc:picChg>
      </pc:sldChg>
      <pc:sldChg chg="del">
        <pc:chgData name="Wojciech Kustra" userId="afebd3d0-216b-4c4f-8992-1bf1fda6d5e8" providerId="ADAL" clId="{C0251624-EABD-4187-AACE-36877A3E543C}" dt="2025-05-21T19:09:04.096" v="1" actId="47"/>
        <pc:sldMkLst>
          <pc:docMk/>
          <pc:sldMk cId="3820290106" sldId="266"/>
        </pc:sldMkLst>
      </pc:sldChg>
      <pc:sldChg chg="del">
        <pc:chgData name="Wojciech Kustra" userId="afebd3d0-216b-4c4f-8992-1bf1fda6d5e8" providerId="ADAL" clId="{C0251624-EABD-4187-AACE-36877A3E543C}" dt="2025-05-21T19:09:04.096" v="1" actId="47"/>
        <pc:sldMkLst>
          <pc:docMk/>
          <pc:sldMk cId="2596996913" sldId="267"/>
        </pc:sldMkLst>
      </pc:sldChg>
      <pc:sldChg chg="addSp delSp modSp add mod">
        <pc:chgData name="Wojciech Kustra" userId="afebd3d0-216b-4c4f-8992-1bf1fda6d5e8" providerId="ADAL" clId="{C0251624-EABD-4187-AACE-36877A3E543C}" dt="2025-05-21T19:41:21.429" v="240" actId="478"/>
        <pc:sldMkLst>
          <pc:docMk/>
          <pc:sldMk cId="3356713291" sldId="267"/>
        </pc:sldMkLst>
        <pc:spChg chg="del">
          <ac:chgData name="Wojciech Kustra" userId="afebd3d0-216b-4c4f-8992-1bf1fda6d5e8" providerId="ADAL" clId="{C0251624-EABD-4187-AACE-36877A3E543C}" dt="2025-05-21T19:36:09.607" v="161" actId="478"/>
          <ac:spMkLst>
            <pc:docMk/>
            <pc:sldMk cId="3356713291" sldId="267"/>
            <ac:spMk id="2" creationId="{833B4B7F-07A3-318B-783B-334E6077D6A1}"/>
          </ac:spMkLst>
        </pc:spChg>
        <pc:spChg chg="del">
          <ac:chgData name="Wojciech Kustra" userId="afebd3d0-216b-4c4f-8992-1bf1fda6d5e8" providerId="ADAL" clId="{C0251624-EABD-4187-AACE-36877A3E543C}" dt="2025-05-21T19:36:09.607" v="161" actId="478"/>
          <ac:spMkLst>
            <pc:docMk/>
            <pc:sldMk cId="3356713291" sldId="267"/>
            <ac:spMk id="3" creationId="{1FEEB80C-5401-9B50-FFA7-741E2FD38441}"/>
          </ac:spMkLst>
        </pc:spChg>
        <pc:spChg chg="add del mod">
          <ac:chgData name="Wojciech Kustra" userId="afebd3d0-216b-4c4f-8992-1bf1fda6d5e8" providerId="ADAL" clId="{C0251624-EABD-4187-AACE-36877A3E543C}" dt="2025-05-21T19:41:20.302" v="239" actId="478"/>
          <ac:spMkLst>
            <pc:docMk/>
            <pc:sldMk cId="3356713291" sldId="267"/>
            <ac:spMk id="5" creationId="{46023EAF-B44E-DFA0-D502-82FD82172FD7}"/>
          </ac:spMkLst>
        </pc:spChg>
        <pc:spChg chg="add del mod">
          <ac:chgData name="Wojciech Kustra" userId="afebd3d0-216b-4c4f-8992-1bf1fda6d5e8" providerId="ADAL" clId="{C0251624-EABD-4187-AACE-36877A3E543C}" dt="2025-05-21T19:41:21.429" v="240" actId="478"/>
          <ac:spMkLst>
            <pc:docMk/>
            <pc:sldMk cId="3356713291" sldId="267"/>
            <ac:spMk id="7" creationId="{89DCEA80-E65E-C858-AEB2-CDABEFD5DA06}"/>
          </ac:spMkLst>
        </pc:spChg>
        <pc:spChg chg="mod topLvl">
          <ac:chgData name="Wojciech Kustra" userId="afebd3d0-216b-4c4f-8992-1bf1fda6d5e8" providerId="ADAL" clId="{C0251624-EABD-4187-AACE-36877A3E543C}" dt="2025-05-21T19:36:58.929" v="188" actId="6549"/>
          <ac:spMkLst>
            <pc:docMk/>
            <pc:sldMk cId="3356713291" sldId="267"/>
            <ac:spMk id="10" creationId="{AFEDC40B-DA01-6F32-7F13-37968F0D654B}"/>
          </ac:spMkLst>
        </pc:spChg>
        <pc:grpChg chg="add del mod">
          <ac:chgData name="Wojciech Kustra" userId="afebd3d0-216b-4c4f-8992-1bf1fda6d5e8" providerId="ADAL" clId="{C0251624-EABD-4187-AACE-36877A3E543C}" dt="2025-05-21T19:36:43.766" v="167" actId="478"/>
          <ac:grpSpMkLst>
            <pc:docMk/>
            <pc:sldMk cId="3356713291" sldId="267"/>
            <ac:grpSpMk id="9" creationId="{AD871C9B-6D8C-287A-5C24-A08D564B56C4}"/>
          </ac:grpSpMkLst>
        </pc:grpChg>
        <pc:picChg chg="add mod">
          <ac:chgData name="Wojciech Kustra" userId="afebd3d0-216b-4c4f-8992-1bf1fda6d5e8" providerId="ADAL" clId="{C0251624-EABD-4187-AACE-36877A3E543C}" dt="2025-05-21T19:36:57.618" v="187" actId="1035"/>
          <ac:picMkLst>
            <pc:docMk/>
            <pc:sldMk cId="3356713291" sldId="267"/>
            <ac:picMk id="8" creationId="{2734C5D4-F20A-A063-4879-22BFF2119BB7}"/>
          </ac:picMkLst>
        </pc:picChg>
        <pc:picChg chg="del mod topLvl">
          <ac:chgData name="Wojciech Kustra" userId="afebd3d0-216b-4c4f-8992-1bf1fda6d5e8" providerId="ADAL" clId="{C0251624-EABD-4187-AACE-36877A3E543C}" dt="2025-05-21T19:36:43.766" v="167" actId="478"/>
          <ac:picMkLst>
            <pc:docMk/>
            <pc:sldMk cId="3356713291" sldId="267"/>
            <ac:picMk id="11" creationId="{6636741C-0519-33A5-C1B9-B26C57334282}"/>
          </ac:picMkLst>
        </pc:picChg>
        <pc:picChg chg="add mod">
          <ac:chgData name="Wojciech Kustra" userId="afebd3d0-216b-4c4f-8992-1bf1fda6d5e8" providerId="ADAL" clId="{C0251624-EABD-4187-AACE-36877A3E543C}" dt="2025-05-21T19:37:15.622" v="191" actId="1076"/>
          <ac:picMkLst>
            <pc:docMk/>
            <pc:sldMk cId="3356713291" sldId="267"/>
            <ac:picMk id="12" creationId="{AA99D743-B598-780A-587F-F0C2A7EF34F5}"/>
          </ac:picMkLst>
        </pc:picChg>
      </pc:sldChg>
      <pc:sldChg chg="del">
        <pc:chgData name="Wojciech Kustra" userId="afebd3d0-216b-4c4f-8992-1bf1fda6d5e8" providerId="ADAL" clId="{C0251624-EABD-4187-AACE-36877A3E543C}" dt="2025-05-21T19:09:04.096" v="1" actId="47"/>
        <pc:sldMkLst>
          <pc:docMk/>
          <pc:sldMk cId="3540014360" sldId="268"/>
        </pc:sldMkLst>
      </pc:sldChg>
      <pc:sldChg chg="del">
        <pc:chgData name="Wojciech Kustra" userId="afebd3d0-216b-4c4f-8992-1bf1fda6d5e8" providerId="ADAL" clId="{C0251624-EABD-4187-AACE-36877A3E543C}" dt="2025-05-21T19:09:04.096" v="1" actId="47"/>
        <pc:sldMkLst>
          <pc:docMk/>
          <pc:sldMk cId="1259665169" sldId="269"/>
        </pc:sldMkLst>
      </pc:sldChg>
      <pc:sldChg chg="del">
        <pc:chgData name="Wojciech Kustra" userId="afebd3d0-216b-4c4f-8992-1bf1fda6d5e8" providerId="ADAL" clId="{C0251624-EABD-4187-AACE-36877A3E543C}" dt="2025-05-21T19:09:04.096" v="1" actId="47"/>
        <pc:sldMkLst>
          <pc:docMk/>
          <pc:sldMk cId="3723229196" sldId="270"/>
        </pc:sldMkLst>
      </pc:sldChg>
      <pc:sldChg chg="del">
        <pc:chgData name="Wojciech Kustra" userId="afebd3d0-216b-4c4f-8992-1bf1fda6d5e8" providerId="ADAL" clId="{C0251624-EABD-4187-AACE-36877A3E543C}" dt="2025-05-21T19:09:04.096" v="1" actId="47"/>
        <pc:sldMkLst>
          <pc:docMk/>
          <pc:sldMk cId="3784305661" sldId="335"/>
        </pc:sldMkLst>
      </pc:sldChg>
      <pc:sldChg chg="del">
        <pc:chgData name="Wojciech Kustra" userId="afebd3d0-216b-4c4f-8992-1bf1fda6d5e8" providerId="ADAL" clId="{C0251624-EABD-4187-AACE-36877A3E543C}" dt="2025-05-21T19:09:04.096" v="1" actId="47"/>
        <pc:sldMkLst>
          <pc:docMk/>
          <pc:sldMk cId="2554334507" sldId="336"/>
        </pc:sldMkLst>
      </pc:sldChg>
      <pc:sldChg chg="del">
        <pc:chgData name="Wojciech Kustra" userId="afebd3d0-216b-4c4f-8992-1bf1fda6d5e8" providerId="ADAL" clId="{C0251624-EABD-4187-AACE-36877A3E543C}" dt="2025-05-21T19:09:04.096" v="1" actId="47"/>
        <pc:sldMkLst>
          <pc:docMk/>
          <pc:sldMk cId="103908995" sldId="337"/>
        </pc:sldMkLst>
      </pc:sldChg>
      <pc:sldChg chg="del">
        <pc:chgData name="Wojciech Kustra" userId="afebd3d0-216b-4c4f-8992-1bf1fda6d5e8" providerId="ADAL" clId="{C0251624-EABD-4187-AACE-36877A3E543C}" dt="2025-05-21T19:09:04.096" v="1" actId="47"/>
        <pc:sldMkLst>
          <pc:docMk/>
          <pc:sldMk cId="3605417103" sldId="338"/>
        </pc:sldMkLst>
      </pc:sldChg>
      <pc:sldMasterChg chg="modSldLayout">
        <pc:chgData name="Wojciech Kustra" userId="afebd3d0-216b-4c4f-8992-1bf1fda6d5e8" providerId="ADAL" clId="{C0251624-EABD-4187-AACE-36877A3E543C}" dt="2025-05-21T19:41:02.538" v="237" actId="1076"/>
        <pc:sldMasterMkLst>
          <pc:docMk/>
          <pc:sldMasterMk cId="687424456" sldId="2147483648"/>
        </pc:sldMasterMkLst>
        <pc:sldLayoutChg chg="modSp mod">
          <pc:chgData name="Wojciech Kustra" userId="afebd3d0-216b-4c4f-8992-1bf1fda6d5e8" providerId="ADAL" clId="{C0251624-EABD-4187-AACE-36877A3E543C}" dt="2025-05-21T19:39:14.190" v="214" actId="1076"/>
          <pc:sldLayoutMkLst>
            <pc:docMk/>
            <pc:sldMasterMk cId="687424456" sldId="2147483648"/>
            <pc:sldLayoutMk cId="1380842161" sldId="2147483649"/>
          </pc:sldLayoutMkLst>
          <pc:picChg chg="mod">
            <ac:chgData name="Wojciech Kustra" userId="afebd3d0-216b-4c4f-8992-1bf1fda6d5e8" providerId="ADAL" clId="{C0251624-EABD-4187-AACE-36877A3E543C}" dt="2025-05-21T19:39:14.190" v="214" actId="1076"/>
            <ac:picMkLst>
              <pc:docMk/>
              <pc:sldMasterMk cId="687424456" sldId="2147483648"/>
              <pc:sldLayoutMk cId="1380842161" sldId="2147483649"/>
              <ac:picMk id="4" creationId="{B6FA567E-07CD-151A-4CAA-4D60501CB4D6}"/>
            </ac:picMkLst>
          </pc:picChg>
        </pc:sldLayoutChg>
        <pc:sldLayoutChg chg="addSp delSp modSp mod">
          <pc:chgData name="Wojciech Kustra" userId="afebd3d0-216b-4c4f-8992-1bf1fda6d5e8" providerId="ADAL" clId="{C0251624-EABD-4187-AACE-36877A3E543C}" dt="2025-05-21T19:41:02.538" v="237" actId="1076"/>
          <pc:sldLayoutMkLst>
            <pc:docMk/>
            <pc:sldMasterMk cId="687424456" sldId="2147483648"/>
            <pc:sldLayoutMk cId="1947148895" sldId="2147483650"/>
          </pc:sldLayoutMkLst>
          <pc:picChg chg="add mod">
            <ac:chgData name="Wojciech Kustra" userId="afebd3d0-216b-4c4f-8992-1bf1fda6d5e8" providerId="ADAL" clId="{C0251624-EABD-4187-AACE-36877A3E543C}" dt="2025-05-21T19:38:43.390" v="207"/>
            <ac:picMkLst>
              <pc:docMk/>
              <pc:sldMasterMk cId="687424456" sldId="2147483648"/>
              <pc:sldLayoutMk cId="1947148895" sldId="2147483650"/>
              <ac:picMk id="3" creationId="{24EAA07B-CAD9-EA77-8752-C5B06641DAAA}"/>
            </ac:picMkLst>
          </pc:picChg>
          <pc:picChg chg="add del mod">
            <ac:chgData name="Wojciech Kustra" userId="afebd3d0-216b-4c4f-8992-1bf1fda6d5e8" providerId="ADAL" clId="{C0251624-EABD-4187-AACE-36877A3E543C}" dt="2025-05-21T19:38:58.971" v="210" actId="478"/>
            <ac:picMkLst>
              <pc:docMk/>
              <pc:sldMasterMk cId="687424456" sldId="2147483648"/>
              <pc:sldLayoutMk cId="1947148895" sldId="2147483650"/>
              <ac:picMk id="4" creationId="{C3805F46-F789-B43D-5B7C-3A746D370797}"/>
            </ac:picMkLst>
          </pc:picChg>
          <pc:picChg chg="add mod">
            <ac:chgData name="Wojciech Kustra" userId="afebd3d0-216b-4c4f-8992-1bf1fda6d5e8" providerId="ADAL" clId="{C0251624-EABD-4187-AACE-36877A3E543C}" dt="2025-05-21T19:39:07.179" v="212"/>
            <ac:picMkLst>
              <pc:docMk/>
              <pc:sldMasterMk cId="687424456" sldId="2147483648"/>
              <pc:sldLayoutMk cId="1947148895" sldId="2147483650"/>
              <ac:picMk id="5" creationId="{F13A3820-683E-8B04-8867-74AEAE904A59}"/>
            </ac:picMkLst>
          </pc:picChg>
          <pc:picChg chg="add mod">
            <ac:chgData name="Wojciech Kustra" userId="afebd3d0-216b-4c4f-8992-1bf1fda6d5e8" providerId="ADAL" clId="{C0251624-EABD-4187-AACE-36877A3E543C}" dt="2025-05-21T19:40:04.042" v="227" actId="14100"/>
            <ac:picMkLst>
              <pc:docMk/>
              <pc:sldMasterMk cId="687424456" sldId="2147483648"/>
              <pc:sldLayoutMk cId="1947148895" sldId="2147483650"/>
              <ac:picMk id="8" creationId="{89CC83C3-851A-9C87-CA7D-7CBDB60E33AD}"/>
            </ac:picMkLst>
          </pc:picChg>
          <pc:picChg chg="add mod">
            <ac:chgData name="Wojciech Kustra" userId="afebd3d0-216b-4c4f-8992-1bf1fda6d5e8" providerId="ADAL" clId="{C0251624-EABD-4187-AACE-36877A3E543C}" dt="2025-05-21T19:41:02.538" v="237" actId="1076"/>
            <ac:picMkLst>
              <pc:docMk/>
              <pc:sldMasterMk cId="687424456" sldId="2147483648"/>
              <pc:sldLayoutMk cId="1947148895" sldId="2147483650"/>
              <ac:picMk id="9" creationId="{395DDCB2-76E5-5366-4BF1-40A68014FAEC}"/>
            </ac:picMkLst>
          </pc:picChg>
        </pc:sldLayoutChg>
        <pc:sldLayoutChg chg="addSp delSp modSp mod">
          <pc:chgData name="Wojciech Kustra" userId="afebd3d0-216b-4c4f-8992-1bf1fda6d5e8" providerId="ADAL" clId="{C0251624-EABD-4187-AACE-36877A3E543C}" dt="2025-05-21T19:39:58.815" v="225" actId="21"/>
          <pc:sldLayoutMkLst>
            <pc:docMk/>
            <pc:sldMasterMk cId="687424456" sldId="2147483648"/>
            <pc:sldLayoutMk cId="282658682" sldId="2147483660"/>
          </pc:sldLayoutMkLst>
          <pc:picChg chg="add del mod modCrop">
            <ac:chgData name="Wojciech Kustra" userId="afebd3d0-216b-4c4f-8992-1bf1fda6d5e8" providerId="ADAL" clId="{C0251624-EABD-4187-AACE-36877A3E543C}" dt="2025-05-21T19:39:37.692" v="219" actId="21"/>
            <ac:picMkLst>
              <pc:docMk/>
              <pc:sldMasterMk cId="687424456" sldId="2147483648"/>
              <pc:sldLayoutMk cId="282658682" sldId="2147483660"/>
              <ac:picMk id="2" creationId="{89CC83C3-851A-9C87-CA7D-7CBDB60E33AD}"/>
            </ac:picMkLst>
          </pc:picChg>
          <pc:picChg chg="add del mod">
            <ac:chgData name="Wojciech Kustra" userId="afebd3d0-216b-4c4f-8992-1bf1fda6d5e8" providerId="ADAL" clId="{C0251624-EABD-4187-AACE-36877A3E543C}" dt="2025-05-21T19:39:58.815" v="225" actId="21"/>
            <ac:picMkLst>
              <pc:docMk/>
              <pc:sldMasterMk cId="687424456" sldId="2147483648"/>
              <pc:sldLayoutMk cId="282658682" sldId="2147483660"/>
              <ac:picMk id="3" creationId="{89CC83C3-851A-9C87-CA7D-7CBDB60E33AD}"/>
            </ac:picMkLst>
          </pc:picChg>
        </pc:sldLayoutChg>
        <pc:sldLayoutChg chg="addSp modSp mod">
          <pc:chgData name="Wojciech Kustra" userId="afebd3d0-216b-4c4f-8992-1bf1fda6d5e8" providerId="ADAL" clId="{C0251624-EABD-4187-AACE-36877A3E543C}" dt="2025-05-21T19:40:53.939" v="236" actId="1076"/>
          <pc:sldLayoutMkLst>
            <pc:docMk/>
            <pc:sldMasterMk cId="687424456" sldId="2147483648"/>
            <pc:sldLayoutMk cId="3359012140" sldId="2147483661"/>
          </pc:sldLayoutMkLst>
          <pc:picChg chg="add mod">
            <ac:chgData name="Wojciech Kustra" userId="afebd3d0-216b-4c4f-8992-1bf1fda6d5e8" providerId="ADAL" clId="{C0251624-EABD-4187-AACE-36877A3E543C}" dt="2025-05-21T19:40:07.266" v="228"/>
            <ac:picMkLst>
              <pc:docMk/>
              <pc:sldMasterMk cId="687424456" sldId="2147483648"/>
              <pc:sldLayoutMk cId="3359012140" sldId="2147483661"/>
              <ac:picMk id="3" creationId="{BD43333A-D745-78B6-DD6A-D748048271ED}"/>
            </ac:picMkLst>
          </pc:picChg>
          <pc:picChg chg="add mod">
            <ac:chgData name="Wojciech Kustra" userId="afebd3d0-216b-4c4f-8992-1bf1fda6d5e8" providerId="ADAL" clId="{C0251624-EABD-4187-AACE-36877A3E543C}" dt="2025-05-21T19:40:53.939" v="236" actId="1076"/>
            <ac:picMkLst>
              <pc:docMk/>
              <pc:sldMasterMk cId="687424456" sldId="2147483648"/>
              <pc:sldLayoutMk cId="3359012140" sldId="2147483661"/>
              <ac:picMk id="6" creationId="{A68497E0-3C93-5FFC-C511-E75FC257D940}"/>
            </ac:picMkLst>
          </pc:picChg>
        </pc:sldLayoutChg>
      </pc:sldMasterChg>
    </pc:docChg>
  </pc:docChgLst>
  <pc:docChgLst>
    <pc:chgData name="Wojciech Kustra" userId="afebd3d0-216b-4c4f-8992-1bf1fda6d5e8" providerId="ADAL" clId="{3C4446F2-DF2C-40F0-9218-3A3D5AED9E91}"/>
    <pc:docChg chg="undo custSel addSld delSld modSld sldOrd">
      <pc:chgData name="Wojciech Kustra" userId="afebd3d0-216b-4c4f-8992-1bf1fda6d5e8" providerId="ADAL" clId="{3C4446F2-DF2C-40F0-9218-3A3D5AED9E91}" dt="2025-05-22T17:33:50.287" v="789" actId="1076"/>
      <pc:docMkLst>
        <pc:docMk/>
      </pc:docMkLst>
      <pc:sldChg chg="del">
        <pc:chgData name="Wojciech Kustra" userId="afebd3d0-216b-4c4f-8992-1bf1fda6d5e8" providerId="ADAL" clId="{3C4446F2-DF2C-40F0-9218-3A3D5AED9E91}" dt="2025-05-22T06:19:58.411" v="0" actId="47"/>
        <pc:sldMkLst>
          <pc:docMk/>
          <pc:sldMk cId="3869716809" sldId="259"/>
        </pc:sldMkLst>
      </pc:sldChg>
      <pc:sldChg chg="modSp mod">
        <pc:chgData name="Wojciech Kustra" userId="afebd3d0-216b-4c4f-8992-1bf1fda6d5e8" providerId="ADAL" clId="{3C4446F2-DF2C-40F0-9218-3A3D5AED9E91}" dt="2025-05-22T06:38:32.689" v="236" actId="20577"/>
        <pc:sldMkLst>
          <pc:docMk/>
          <pc:sldMk cId="3757280080" sldId="260"/>
        </pc:sldMkLst>
        <pc:spChg chg="mod">
          <ac:chgData name="Wojciech Kustra" userId="afebd3d0-216b-4c4f-8992-1bf1fda6d5e8" providerId="ADAL" clId="{3C4446F2-DF2C-40F0-9218-3A3D5AED9E91}" dt="2025-05-22T06:38:32.689" v="236" actId="20577"/>
          <ac:spMkLst>
            <pc:docMk/>
            <pc:sldMk cId="3757280080" sldId="260"/>
            <ac:spMk id="3" creationId="{04A7212B-2245-7398-730A-65A08A2BC46D}"/>
          </ac:spMkLst>
        </pc:spChg>
      </pc:sldChg>
      <pc:sldChg chg="del">
        <pc:chgData name="Wojciech Kustra" userId="afebd3d0-216b-4c4f-8992-1bf1fda6d5e8" providerId="ADAL" clId="{3C4446F2-DF2C-40F0-9218-3A3D5AED9E91}" dt="2025-05-22T06:19:58.411" v="0" actId="47"/>
        <pc:sldMkLst>
          <pc:docMk/>
          <pc:sldMk cId="3746442564" sldId="261"/>
        </pc:sldMkLst>
      </pc:sldChg>
      <pc:sldChg chg="del">
        <pc:chgData name="Wojciech Kustra" userId="afebd3d0-216b-4c4f-8992-1bf1fda6d5e8" providerId="ADAL" clId="{3C4446F2-DF2C-40F0-9218-3A3D5AED9E91}" dt="2025-05-22T06:19:58.411" v="0" actId="47"/>
        <pc:sldMkLst>
          <pc:docMk/>
          <pc:sldMk cId="1570697339" sldId="262"/>
        </pc:sldMkLst>
      </pc:sldChg>
      <pc:sldChg chg="del">
        <pc:chgData name="Wojciech Kustra" userId="afebd3d0-216b-4c4f-8992-1bf1fda6d5e8" providerId="ADAL" clId="{3C4446F2-DF2C-40F0-9218-3A3D5AED9E91}" dt="2025-05-22T06:19:58.411" v="0" actId="47"/>
        <pc:sldMkLst>
          <pc:docMk/>
          <pc:sldMk cId="969363305" sldId="263"/>
        </pc:sldMkLst>
      </pc:sldChg>
      <pc:sldChg chg="del">
        <pc:chgData name="Wojciech Kustra" userId="afebd3d0-216b-4c4f-8992-1bf1fda6d5e8" providerId="ADAL" clId="{3C4446F2-DF2C-40F0-9218-3A3D5AED9E91}" dt="2025-05-22T06:19:58.411" v="0" actId="47"/>
        <pc:sldMkLst>
          <pc:docMk/>
          <pc:sldMk cId="606499398" sldId="264"/>
        </pc:sldMkLst>
      </pc:sldChg>
      <pc:sldChg chg="del">
        <pc:chgData name="Wojciech Kustra" userId="afebd3d0-216b-4c4f-8992-1bf1fda6d5e8" providerId="ADAL" clId="{3C4446F2-DF2C-40F0-9218-3A3D5AED9E91}" dt="2025-05-22T06:19:58.411" v="0" actId="47"/>
        <pc:sldMkLst>
          <pc:docMk/>
          <pc:sldMk cId="2782201671" sldId="265"/>
        </pc:sldMkLst>
      </pc:sldChg>
      <pc:sldChg chg="del">
        <pc:chgData name="Wojciech Kustra" userId="afebd3d0-216b-4c4f-8992-1bf1fda6d5e8" providerId="ADAL" clId="{3C4446F2-DF2C-40F0-9218-3A3D5AED9E91}" dt="2025-05-22T06:19:58.411" v="0" actId="47"/>
        <pc:sldMkLst>
          <pc:docMk/>
          <pc:sldMk cId="3395024056" sldId="266"/>
        </pc:sldMkLst>
      </pc:sldChg>
      <pc:sldChg chg="addSp delSp modSp new del mod modClrScheme chgLayout">
        <pc:chgData name="Wojciech Kustra" userId="afebd3d0-216b-4c4f-8992-1bf1fda6d5e8" providerId="ADAL" clId="{3C4446F2-DF2C-40F0-9218-3A3D5AED9E91}" dt="2025-05-22T06:38:07.058" v="199" actId="47"/>
        <pc:sldMkLst>
          <pc:docMk/>
          <pc:sldMk cId="819555992" sldId="268"/>
        </pc:sldMkLst>
        <pc:spChg chg="del mod ord">
          <ac:chgData name="Wojciech Kustra" userId="afebd3d0-216b-4c4f-8992-1bf1fda6d5e8" providerId="ADAL" clId="{3C4446F2-DF2C-40F0-9218-3A3D5AED9E91}" dt="2025-05-22T06:20:17.821" v="2" actId="700"/>
          <ac:spMkLst>
            <pc:docMk/>
            <pc:sldMk cId="819555992" sldId="268"/>
            <ac:spMk id="2" creationId="{C9925559-4564-C7E8-7CF4-2E45FAF8BAB0}"/>
          </ac:spMkLst>
        </pc:spChg>
        <pc:spChg chg="del mod ord">
          <ac:chgData name="Wojciech Kustra" userId="afebd3d0-216b-4c4f-8992-1bf1fda6d5e8" providerId="ADAL" clId="{3C4446F2-DF2C-40F0-9218-3A3D5AED9E91}" dt="2025-05-22T06:20:17.821" v="2" actId="700"/>
          <ac:spMkLst>
            <pc:docMk/>
            <pc:sldMk cId="819555992" sldId="268"/>
            <ac:spMk id="3" creationId="{D91AA96A-B76C-D35F-06DE-0E7EFC6A93B8}"/>
          </ac:spMkLst>
        </pc:spChg>
        <pc:spChg chg="add mod ord">
          <ac:chgData name="Wojciech Kustra" userId="afebd3d0-216b-4c4f-8992-1bf1fda6d5e8" providerId="ADAL" clId="{3C4446F2-DF2C-40F0-9218-3A3D5AED9E91}" dt="2025-05-22T06:21:55.635" v="14" actId="20577"/>
          <ac:spMkLst>
            <pc:docMk/>
            <pc:sldMk cId="819555992" sldId="268"/>
            <ac:spMk id="4" creationId="{A852848B-25B5-4CE8-8F9D-23C9CC192BF5}"/>
          </ac:spMkLst>
        </pc:spChg>
        <pc:spChg chg="add mod ord">
          <ac:chgData name="Wojciech Kustra" userId="afebd3d0-216b-4c4f-8992-1bf1fda6d5e8" providerId="ADAL" clId="{3C4446F2-DF2C-40F0-9218-3A3D5AED9E91}" dt="2025-05-22T06:21:48.551" v="7" actId="14100"/>
          <ac:spMkLst>
            <pc:docMk/>
            <pc:sldMk cId="819555992" sldId="268"/>
            <ac:spMk id="5" creationId="{89235CA2-ECB6-6233-801B-81440A3F821C}"/>
          </ac:spMkLst>
        </pc:spChg>
        <pc:picChg chg="add mod">
          <ac:chgData name="Wojciech Kustra" userId="afebd3d0-216b-4c4f-8992-1bf1fda6d5e8" providerId="ADAL" clId="{3C4446F2-DF2C-40F0-9218-3A3D5AED9E91}" dt="2025-05-22T06:21:43.247" v="6"/>
          <ac:picMkLst>
            <pc:docMk/>
            <pc:sldMk cId="819555992" sldId="268"/>
            <ac:picMk id="6" creationId="{E085D414-049C-070B-6ECC-ED15F5B8B9D7}"/>
          </ac:picMkLst>
        </pc:picChg>
      </pc:sldChg>
      <pc:sldChg chg="del">
        <pc:chgData name="Wojciech Kustra" userId="afebd3d0-216b-4c4f-8992-1bf1fda6d5e8" providerId="ADAL" clId="{3C4446F2-DF2C-40F0-9218-3A3D5AED9E91}" dt="2025-05-22T06:19:58.411" v="0" actId="47"/>
        <pc:sldMkLst>
          <pc:docMk/>
          <pc:sldMk cId="1057691411" sldId="268"/>
        </pc:sldMkLst>
      </pc:sldChg>
      <pc:sldChg chg="del">
        <pc:chgData name="Wojciech Kustra" userId="afebd3d0-216b-4c4f-8992-1bf1fda6d5e8" providerId="ADAL" clId="{3C4446F2-DF2C-40F0-9218-3A3D5AED9E91}" dt="2025-05-22T06:19:58.411" v="0" actId="47"/>
        <pc:sldMkLst>
          <pc:docMk/>
          <pc:sldMk cId="1297066682" sldId="269"/>
        </pc:sldMkLst>
      </pc:sldChg>
      <pc:sldChg chg="addSp modSp add mod ord">
        <pc:chgData name="Wojciech Kustra" userId="afebd3d0-216b-4c4f-8992-1bf1fda6d5e8" providerId="ADAL" clId="{3C4446F2-DF2C-40F0-9218-3A3D5AED9E91}" dt="2025-05-22T06:42:35.990" v="254"/>
        <pc:sldMkLst>
          <pc:docMk/>
          <pc:sldMk cId="3698962499" sldId="269"/>
        </pc:sldMkLst>
        <pc:spChg chg="mod">
          <ac:chgData name="Wojciech Kustra" userId="afebd3d0-216b-4c4f-8992-1bf1fda6d5e8" providerId="ADAL" clId="{3C4446F2-DF2C-40F0-9218-3A3D5AED9E91}" dt="2025-05-22T06:22:08.765" v="36" actId="20577"/>
          <ac:spMkLst>
            <pc:docMk/>
            <pc:sldMk cId="3698962499" sldId="269"/>
            <ac:spMk id="4" creationId="{536A3B6F-9218-3264-90B5-2FF424519E13}"/>
          </ac:spMkLst>
        </pc:spChg>
        <pc:spChg chg="mod">
          <ac:chgData name="Wojciech Kustra" userId="afebd3d0-216b-4c4f-8992-1bf1fda6d5e8" providerId="ADAL" clId="{3C4446F2-DF2C-40F0-9218-3A3D5AED9E91}" dt="2025-05-22T06:27:32.199" v="100" actId="20577"/>
          <ac:spMkLst>
            <pc:docMk/>
            <pc:sldMk cId="3698962499" sldId="269"/>
            <ac:spMk id="5" creationId="{DE73B3DF-1D71-462E-3B1B-EBD37302C65B}"/>
          </ac:spMkLst>
        </pc:spChg>
        <pc:picChg chg="add mod">
          <ac:chgData name="Wojciech Kustra" userId="afebd3d0-216b-4c4f-8992-1bf1fda6d5e8" providerId="ADAL" clId="{3C4446F2-DF2C-40F0-9218-3A3D5AED9E91}" dt="2025-05-22T06:42:35.990" v="254"/>
          <ac:picMkLst>
            <pc:docMk/>
            <pc:sldMk cId="3698962499" sldId="269"/>
            <ac:picMk id="2" creationId="{ECF9FC5C-9022-A354-3BF0-A03F143B3637}"/>
          </ac:picMkLst>
        </pc:picChg>
      </pc:sldChg>
      <pc:sldChg chg="del">
        <pc:chgData name="Wojciech Kustra" userId="afebd3d0-216b-4c4f-8992-1bf1fda6d5e8" providerId="ADAL" clId="{3C4446F2-DF2C-40F0-9218-3A3D5AED9E91}" dt="2025-05-22T06:19:58.411" v="0" actId="47"/>
        <pc:sldMkLst>
          <pc:docMk/>
          <pc:sldMk cId="680831616" sldId="270"/>
        </pc:sldMkLst>
      </pc:sldChg>
      <pc:sldChg chg="addSp delSp modSp add mod">
        <pc:chgData name="Wojciech Kustra" userId="afebd3d0-216b-4c4f-8992-1bf1fda6d5e8" providerId="ADAL" clId="{3C4446F2-DF2C-40F0-9218-3A3D5AED9E91}" dt="2025-05-22T06:42:34.308" v="253"/>
        <pc:sldMkLst>
          <pc:docMk/>
          <pc:sldMk cId="976691971" sldId="270"/>
        </pc:sldMkLst>
        <pc:spChg chg="mod">
          <ac:chgData name="Wojciech Kustra" userId="afebd3d0-216b-4c4f-8992-1bf1fda6d5e8" providerId="ADAL" clId="{3C4446F2-DF2C-40F0-9218-3A3D5AED9E91}" dt="2025-05-22T06:28:35.602" v="124" actId="113"/>
          <ac:spMkLst>
            <pc:docMk/>
            <pc:sldMk cId="976691971" sldId="270"/>
            <ac:spMk id="5" creationId="{828C15C1-7E07-D256-9188-9578756CE7BC}"/>
          </ac:spMkLst>
        </pc:spChg>
        <pc:picChg chg="add del">
          <ac:chgData name="Wojciech Kustra" userId="afebd3d0-216b-4c4f-8992-1bf1fda6d5e8" providerId="ADAL" clId="{3C4446F2-DF2C-40F0-9218-3A3D5AED9E91}" dt="2025-05-22T06:42:30.559" v="252" actId="22"/>
          <ac:picMkLst>
            <pc:docMk/>
            <pc:sldMk cId="976691971" sldId="270"/>
            <ac:picMk id="3" creationId="{C89EE6B4-22A1-1410-0825-4FE19255E70A}"/>
          </ac:picMkLst>
        </pc:picChg>
        <pc:picChg chg="add mod">
          <ac:chgData name="Wojciech Kustra" userId="afebd3d0-216b-4c4f-8992-1bf1fda6d5e8" providerId="ADAL" clId="{3C4446F2-DF2C-40F0-9218-3A3D5AED9E91}" dt="2025-05-22T06:42:34.308" v="253"/>
          <ac:picMkLst>
            <pc:docMk/>
            <pc:sldMk cId="976691971" sldId="270"/>
            <ac:picMk id="7" creationId="{A158C428-742C-41E2-A9EC-D0C2DA8A7EBD}"/>
          </ac:picMkLst>
        </pc:picChg>
      </pc:sldChg>
      <pc:sldChg chg="addSp delSp modSp add mod">
        <pc:chgData name="Wojciech Kustra" userId="afebd3d0-216b-4c4f-8992-1bf1fda6d5e8" providerId="ADAL" clId="{3C4446F2-DF2C-40F0-9218-3A3D5AED9E91}" dt="2025-05-22T06:42:25.883" v="250" actId="1076"/>
        <pc:sldMkLst>
          <pc:docMk/>
          <pc:sldMk cId="347984890" sldId="271"/>
        </pc:sldMkLst>
        <pc:picChg chg="add del mod">
          <ac:chgData name="Wojciech Kustra" userId="afebd3d0-216b-4c4f-8992-1bf1fda6d5e8" providerId="ADAL" clId="{3C4446F2-DF2C-40F0-9218-3A3D5AED9E91}" dt="2025-05-22T06:42:25.883" v="250" actId="1076"/>
          <ac:picMkLst>
            <pc:docMk/>
            <pc:sldMk cId="347984890" sldId="271"/>
            <ac:picMk id="3" creationId="{C3263B72-0813-D9E8-2084-09B9995FD91E}"/>
          </ac:picMkLst>
        </pc:picChg>
        <pc:picChg chg="ord">
          <ac:chgData name="Wojciech Kustra" userId="afebd3d0-216b-4c4f-8992-1bf1fda6d5e8" providerId="ADAL" clId="{3C4446F2-DF2C-40F0-9218-3A3D5AED9E91}" dt="2025-05-22T06:42:14.042" v="247" actId="167"/>
          <ac:picMkLst>
            <pc:docMk/>
            <pc:sldMk cId="347984890" sldId="271"/>
            <ac:picMk id="6" creationId="{7AC867BB-ED53-6A45-4DFD-AEA25E5297B9}"/>
          </ac:picMkLst>
        </pc:picChg>
      </pc:sldChg>
      <pc:sldChg chg="del">
        <pc:chgData name="Wojciech Kustra" userId="afebd3d0-216b-4c4f-8992-1bf1fda6d5e8" providerId="ADAL" clId="{3C4446F2-DF2C-40F0-9218-3A3D5AED9E91}" dt="2025-05-22T06:19:58.411" v="0" actId="47"/>
        <pc:sldMkLst>
          <pc:docMk/>
          <pc:sldMk cId="1098120763" sldId="271"/>
        </pc:sldMkLst>
      </pc:sldChg>
      <pc:sldChg chg="addSp delSp modSp add mod">
        <pc:chgData name="Wojciech Kustra" userId="afebd3d0-216b-4c4f-8992-1bf1fda6d5e8" providerId="ADAL" clId="{3C4446F2-DF2C-40F0-9218-3A3D5AED9E91}" dt="2025-05-22T06:37:57.145" v="198" actId="1076"/>
        <pc:sldMkLst>
          <pc:docMk/>
          <pc:sldMk cId="3195867621" sldId="272"/>
        </pc:sldMkLst>
        <pc:spChg chg="mod">
          <ac:chgData name="Wojciech Kustra" userId="afebd3d0-216b-4c4f-8992-1bf1fda6d5e8" providerId="ADAL" clId="{3C4446F2-DF2C-40F0-9218-3A3D5AED9E91}" dt="2025-05-22T06:36:08.212" v="158" actId="27636"/>
          <ac:spMkLst>
            <pc:docMk/>
            <pc:sldMk cId="3195867621" sldId="272"/>
            <ac:spMk id="5" creationId="{DE439CE1-028B-6590-436A-9AACACA625DC}"/>
          </ac:spMkLst>
        </pc:spChg>
        <pc:spChg chg="add mod">
          <ac:chgData name="Wojciech Kustra" userId="afebd3d0-216b-4c4f-8992-1bf1fda6d5e8" providerId="ADAL" clId="{3C4446F2-DF2C-40F0-9218-3A3D5AED9E91}" dt="2025-05-22T06:37:25.431" v="186" actId="1076"/>
          <ac:spMkLst>
            <pc:docMk/>
            <pc:sldMk cId="3195867621" sldId="272"/>
            <ac:spMk id="9" creationId="{1CB00B50-934D-DCD0-A885-82D7EB094276}"/>
          </ac:spMkLst>
        </pc:spChg>
        <pc:spChg chg="add mod">
          <ac:chgData name="Wojciech Kustra" userId="afebd3d0-216b-4c4f-8992-1bf1fda6d5e8" providerId="ADAL" clId="{3C4446F2-DF2C-40F0-9218-3A3D5AED9E91}" dt="2025-05-22T06:37:57.145" v="198" actId="1076"/>
          <ac:spMkLst>
            <pc:docMk/>
            <pc:sldMk cId="3195867621" sldId="272"/>
            <ac:spMk id="10" creationId="{A3184CC9-B91C-8AB7-4C19-C9B8AD02B09E}"/>
          </ac:spMkLst>
        </pc:spChg>
        <pc:spChg chg="add mod">
          <ac:chgData name="Wojciech Kustra" userId="afebd3d0-216b-4c4f-8992-1bf1fda6d5e8" providerId="ADAL" clId="{3C4446F2-DF2C-40F0-9218-3A3D5AED9E91}" dt="2025-05-22T06:37:53.975" v="197" actId="1076"/>
          <ac:spMkLst>
            <pc:docMk/>
            <pc:sldMk cId="3195867621" sldId="272"/>
            <ac:spMk id="11" creationId="{E1E66489-9079-C53E-8843-F446648D0ABD}"/>
          </ac:spMkLst>
        </pc:spChg>
        <pc:picChg chg="add mod">
          <ac:chgData name="Wojciech Kustra" userId="afebd3d0-216b-4c4f-8992-1bf1fda6d5e8" providerId="ADAL" clId="{3C4446F2-DF2C-40F0-9218-3A3D5AED9E91}" dt="2025-05-22T06:37:02.685" v="171" actId="1076"/>
          <ac:picMkLst>
            <pc:docMk/>
            <pc:sldMk cId="3195867621" sldId="272"/>
            <ac:picMk id="3" creationId="{82BA6243-283C-F413-98BB-1F52A91A6145}"/>
          </ac:picMkLst>
        </pc:picChg>
        <pc:picChg chg="del">
          <ac:chgData name="Wojciech Kustra" userId="afebd3d0-216b-4c4f-8992-1bf1fda6d5e8" providerId="ADAL" clId="{3C4446F2-DF2C-40F0-9218-3A3D5AED9E91}" dt="2025-05-22T06:35:52.287" v="127" actId="478"/>
          <ac:picMkLst>
            <pc:docMk/>
            <pc:sldMk cId="3195867621" sldId="272"/>
            <ac:picMk id="6" creationId="{26695BEE-A0E8-1ABE-7247-E3BCCFB6093F}"/>
          </ac:picMkLst>
        </pc:picChg>
        <pc:picChg chg="add mod">
          <ac:chgData name="Wojciech Kustra" userId="afebd3d0-216b-4c4f-8992-1bf1fda6d5e8" providerId="ADAL" clId="{3C4446F2-DF2C-40F0-9218-3A3D5AED9E91}" dt="2025-05-22T06:37:02.685" v="171" actId="1076"/>
          <ac:picMkLst>
            <pc:docMk/>
            <pc:sldMk cId="3195867621" sldId="272"/>
            <ac:picMk id="8" creationId="{1DE76A63-5F7F-3B1B-FC86-2F9746DAFB59}"/>
          </ac:picMkLst>
        </pc:picChg>
      </pc:sldChg>
      <pc:sldChg chg="modSp add mod ord">
        <pc:chgData name="Wojciech Kustra" userId="afebd3d0-216b-4c4f-8992-1bf1fda6d5e8" providerId="ADAL" clId="{3C4446F2-DF2C-40F0-9218-3A3D5AED9E91}" dt="2025-05-22T06:43:39.329" v="281" actId="5793"/>
        <pc:sldMkLst>
          <pc:docMk/>
          <pc:sldMk cId="2289083823" sldId="273"/>
        </pc:sldMkLst>
        <pc:spChg chg="mod">
          <ac:chgData name="Wojciech Kustra" userId="afebd3d0-216b-4c4f-8992-1bf1fda6d5e8" providerId="ADAL" clId="{3C4446F2-DF2C-40F0-9218-3A3D5AED9E91}" dt="2025-05-22T06:43:06.787" v="278" actId="20577"/>
          <ac:spMkLst>
            <pc:docMk/>
            <pc:sldMk cId="2289083823" sldId="273"/>
            <ac:spMk id="4" creationId="{8EDB819F-BB2F-4EAB-86B7-2B78EA4B7B37}"/>
          </ac:spMkLst>
        </pc:spChg>
        <pc:spChg chg="mod">
          <ac:chgData name="Wojciech Kustra" userId="afebd3d0-216b-4c4f-8992-1bf1fda6d5e8" providerId="ADAL" clId="{3C4446F2-DF2C-40F0-9218-3A3D5AED9E91}" dt="2025-05-22T06:43:39.329" v="281" actId="5793"/>
          <ac:spMkLst>
            <pc:docMk/>
            <pc:sldMk cId="2289083823" sldId="273"/>
            <ac:spMk id="5" creationId="{C41E6815-3261-DDE3-5F97-D3CABC20A96C}"/>
          </ac:spMkLst>
        </pc:spChg>
      </pc:sldChg>
      <pc:sldChg chg="modSp new mod ord">
        <pc:chgData name="Wojciech Kustra" userId="afebd3d0-216b-4c4f-8992-1bf1fda6d5e8" providerId="ADAL" clId="{3C4446F2-DF2C-40F0-9218-3A3D5AED9E91}" dt="2025-05-22T17:21:55.021" v="600" actId="207"/>
        <pc:sldMkLst>
          <pc:docMk/>
          <pc:sldMk cId="3793147503" sldId="274"/>
        </pc:sldMkLst>
        <pc:spChg chg="mod">
          <ac:chgData name="Wojciech Kustra" userId="afebd3d0-216b-4c4f-8992-1bf1fda6d5e8" providerId="ADAL" clId="{3C4446F2-DF2C-40F0-9218-3A3D5AED9E91}" dt="2025-05-22T07:29:13.950" v="289" actId="20577"/>
          <ac:spMkLst>
            <pc:docMk/>
            <pc:sldMk cId="3793147503" sldId="274"/>
            <ac:spMk id="2" creationId="{C2DF9EE4-B52F-4EA6-94D7-E016A202E53D}"/>
          </ac:spMkLst>
        </pc:spChg>
        <pc:spChg chg="mod">
          <ac:chgData name="Wojciech Kustra" userId="afebd3d0-216b-4c4f-8992-1bf1fda6d5e8" providerId="ADAL" clId="{3C4446F2-DF2C-40F0-9218-3A3D5AED9E91}" dt="2025-05-22T17:21:55.021" v="600" actId="207"/>
          <ac:spMkLst>
            <pc:docMk/>
            <pc:sldMk cId="3793147503" sldId="274"/>
            <ac:spMk id="3" creationId="{C41519EE-DAF7-7503-C321-9AB53A885FE8}"/>
          </ac:spMkLst>
        </pc:spChg>
      </pc:sldChg>
      <pc:sldChg chg="modSp add mod">
        <pc:chgData name="Wojciech Kustra" userId="afebd3d0-216b-4c4f-8992-1bf1fda6d5e8" providerId="ADAL" clId="{3C4446F2-DF2C-40F0-9218-3A3D5AED9E91}" dt="2025-05-22T16:16:43.102" v="312" actId="14100"/>
        <pc:sldMkLst>
          <pc:docMk/>
          <pc:sldMk cId="4141039407" sldId="275"/>
        </pc:sldMkLst>
        <pc:spChg chg="mod">
          <ac:chgData name="Wojciech Kustra" userId="afebd3d0-216b-4c4f-8992-1bf1fda6d5e8" providerId="ADAL" clId="{3C4446F2-DF2C-40F0-9218-3A3D5AED9E91}" dt="2025-05-22T16:16:13.126" v="304"/>
          <ac:spMkLst>
            <pc:docMk/>
            <pc:sldMk cId="4141039407" sldId="275"/>
            <ac:spMk id="2" creationId="{38C9115B-DB35-3010-761D-4C2D923F3F9C}"/>
          </ac:spMkLst>
        </pc:spChg>
        <pc:spChg chg="mod">
          <ac:chgData name="Wojciech Kustra" userId="afebd3d0-216b-4c4f-8992-1bf1fda6d5e8" providerId="ADAL" clId="{3C4446F2-DF2C-40F0-9218-3A3D5AED9E91}" dt="2025-05-22T16:16:43.102" v="312" actId="14100"/>
          <ac:spMkLst>
            <pc:docMk/>
            <pc:sldMk cId="4141039407" sldId="275"/>
            <ac:spMk id="3" creationId="{07C4A8E8-06C5-626A-7DB2-2642BEA2875C}"/>
          </ac:spMkLst>
        </pc:spChg>
      </pc:sldChg>
      <pc:sldChg chg="addSp modSp add mod">
        <pc:chgData name="Wojciech Kustra" userId="afebd3d0-216b-4c4f-8992-1bf1fda6d5e8" providerId="ADAL" clId="{3C4446F2-DF2C-40F0-9218-3A3D5AED9E91}" dt="2025-05-22T16:17:27.952" v="321" actId="1076"/>
        <pc:sldMkLst>
          <pc:docMk/>
          <pc:sldMk cId="3780237298" sldId="276"/>
        </pc:sldMkLst>
        <pc:spChg chg="mod">
          <ac:chgData name="Wojciech Kustra" userId="afebd3d0-216b-4c4f-8992-1bf1fda6d5e8" providerId="ADAL" clId="{3C4446F2-DF2C-40F0-9218-3A3D5AED9E91}" dt="2025-05-22T16:17:04.216" v="319" actId="20577"/>
          <ac:spMkLst>
            <pc:docMk/>
            <pc:sldMk cId="3780237298" sldId="276"/>
            <ac:spMk id="3" creationId="{BFF513D0-6CF5-BE02-E82E-5AEB5EAF9CE5}"/>
          </ac:spMkLst>
        </pc:spChg>
        <pc:picChg chg="add mod">
          <ac:chgData name="Wojciech Kustra" userId="afebd3d0-216b-4c4f-8992-1bf1fda6d5e8" providerId="ADAL" clId="{3C4446F2-DF2C-40F0-9218-3A3D5AED9E91}" dt="2025-05-22T16:17:27.952" v="321" actId="1076"/>
          <ac:picMkLst>
            <pc:docMk/>
            <pc:sldMk cId="3780237298" sldId="276"/>
            <ac:picMk id="5" creationId="{FCEF989F-A41D-EC53-5975-E415A35D102C}"/>
          </ac:picMkLst>
        </pc:picChg>
      </pc:sldChg>
      <pc:sldChg chg="addSp delSp modSp add mod">
        <pc:chgData name="Wojciech Kustra" userId="afebd3d0-216b-4c4f-8992-1bf1fda6d5e8" providerId="ADAL" clId="{3C4446F2-DF2C-40F0-9218-3A3D5AED9E91}" dt="2025-05-22T16:21:01.546" v="414" actId="2165"/>
        <pc:sldMkLst>
          <pc:docMk/>
          <pc:sldMk cId="4121012654" sldId="277"/>
        </pc:sldMkLst>
        <pc:spChg chg="del mod">
          <ac:chgData name="Wojciech Kustra" userId="afebd3d0-216b-4c4f-8992-1bf1fda6d5e8" providerId="ADAL" clId="{3C4446F2-DF2C-40F0-9218-3A3D5AED9E91}" dt="2025-05-22T16:18:08.956" v="325"/>
          <ac:spMkLst>
            <pc:docMk/>
            <pc:sldMk cId="4121012654" sldId="277"/>
            <ac:spMk id="3" creationId="{6B470ECA-2602-236D-8042-37ABADAEDF6D}"/>
          </ac:spMkLst>
        </pc:spChg>
        <pc:graphicFrameChg chg="add mod modGraphic">
          <ac:chgData name="Wojciech Kustra" userId="afebd3d0-216b-4c4f-8992-1bf1fda6d5e8" providerId="ADAL" clId="{3C4446F2-DF2C-40F0-9218-3A3D5AED9E91}" dt="2025-05-22T16:21:01.546" v="414" actId="2165"/>
          <ac:graphicFrameMkLst>
            <pc:docMk/>
            <pc:sldMk cId="4121012654" sldId="277"/>
            <ac:graphicFrameMk id="4" creationId="{14E84091-E888-9542-9225-8960685CDD95}"/>
          </ac:graphicFrameMkLst>
        </pc:graphicFrameChg>
        <pc:picChg chg="del">
          <ac:chgData name="Wojciech Kustra" userId="afebd3d0-216b-4c4f-8992-1bf1fda6d5e8" providerId="ADAL" clId="{3C4446F2-DF2C-40F0-9218-3A3D5AED9E91}" dt="2025-05-22T16:17:57.611" v="323" actId="478"/>
          <ac:picMkLst>
            <pc:docMk/>
            <pc:sldMk cId="4121012654" sldId="277"/>
            <ac:picMk id="5" creationId="{4615D6C9-F58D-AB34-7F6C-5FCB70032863}"/>
          </ac:picMkLst>
        </pc:picChg>
      </pc:sldChg>
      <pc:sldChg chg="modSp add mod">
        <pc:chgData name="Wojciech Kustra" userId="afebd3d0-216b-4c4f-8992-1bf1fda6d5e8" providerId="ADAL" clId="{3C4446F2-DF2C-40F0-9218-3A3D5AED9E91}" dt="2025-05-22T16:21:16.028" v="415" actId="2165"/>
        <pc:sldMkLst>
          <pc:docMk/>
          <pc:sldMk cId="3391060677" sldId="278"/>
        </pc:sldMkLst>
        <pc:graphicFrameChg chg="modGraphic">
          <ac:chgData name="Wojciech Kustra" userId="afebd3d0-216b-4c4f-8992-1bf1fda6d5e8" providerId="ADAL" clId="{3C4446F2-DF2C-40F0-9218-3A3D5AED9E91}" dt="2025-05-22T16:21:16.028" v="415" actId="2165"/>
          <ac:graphicFrameMkLst>
            <pc:docMk/>
            <pc:sldMk cId="3391060677" sldId="278"/>
            <ac:graphicFrameMk id="4" creationId="{D008332C-4EC2-D459-D41B-0AAFECE7A20E}"/>
          </ac:graphicFrameMkLst>
        </pc:graphicFrameChg>
      </pc:sldChg>
      <pc:sldChg chg="delSp modSp add mod ord">
        <pc:chgData name="Wojciech Kustra" userId="afebd3d0-216b-4c4f-8992-1bf1fda6d5e8" providerId="ADAL" clId="{3C4446F2-DF2C-40F0-9218-3A3D5AED9E91}" dt="2025-05-22T16:23:32.766" v="445" actId="6549"/>
        <pc:sldMkLst>
          <pc:docMk/>
          <pc:sldMk cId="2052653824" sldId="279"/>
        </pc:sldMkLst>
        <pc:spChg chg="mod">
          <ac:chgData name="Wojciech Kustra" userId="afebd3d0-216b-4c4f-8992-1bf1fda6d5e8" providerId="ADAL" clId="{3C4446F2-DF2C-40F0-9218-3A3D5AED9E91}" dt="2025-05-22T16:21:59.852" v="421" actId="20577"/>
          <ac:spMkLst>
            <pc:docMk/>
            <pc:sldMk cId="2052653824" sldId="279"/>
            <ac:spMk id="2" creationId="{A8B8FB6F-19B2-0CA2-1F55-7309E9AD0349}"/>
          </ac:spMkLst>
        </pc:spChg>
        <pc:spChg chg="mod">
          <ac:chgData name="Wojciech Kustra" userId="afebd3d0-216b-4c4f-8992-1bf1fda6d5e8" providerId="ADAL" clId="{3C4446F2-DF2C-40F0-9218-3A3D5AED9E91}" dt="2025-05-22T16:23:32.766" v="445" actId="6549"/>
          <ac:spMkLst>
            <pc:docMk/>
            <pc:sldMk cId="2052653824" sldId="279"/>
            <ac:spMk id="3" creationId="{F8418743-C045-B9C8-9715-04FB311EFCD2}"/>
          </ac:spMkLst>
        </pc:spChg>
        <pc:picChg chg="del">
          <ac:chgData name="Wojciech Kustra" userId="afebd3d0-216b-4c4f-8992-1bf1fda6d5e8" providerId="ADAL" clId="{3C4446F2-DF2C-40F0-9218-3A3D5AED9E91}" dt="2025-05-22T16:21:52.516" v="419" actId="478"/>
          <ac:picMkLst>
            <pc:docMk/>
            <pc:sldMk cId="2052653824" sldId="279"/>
            <ac:picMk id="5" creationId="{D5DA7C89-2049-43DC-2E06-04C2365428CC}"/>
          </ac:picMkLst>
        </pc:picChg>
      </pc:sldChg>
      <pc:sldChg chg="addSp delSp modSp new del mod ord modAnim chgLayout">
        <pc:chgData name="Wojciech Kustra" userId="afebd3d0-216b-4c4f-8992-1bf1fda6d5e8" providerId="ADAL" clId="{3C4446F2-DF2C-40F0-9218-3A3D5AED9E91}" dt="2025-05-22T17:08:24.590" v="572" actId="47"/>
        <pc:sldMkLst>
          <pc:docMk/>
          <pc:sldMk cId="1739135066" sldId="280"/>
        </pc:sldMkLst>
        <pc:spChg chg="mod ord">
          <ac:chgData name="Wojciech Kustra" userId="afebd3d0-216b-4c4f-8992-1bf1fda6d5e8" providerId="ADAL" clId="{3C4446F2-DF2C-40F0-9218-3A3D5AED9E91}" dt="2025-05-22T16:54:55.212" v="541" actId="700"/>
          <ac:spMkLst>
            <pc:docMk/>
            <pc:sldMk cId="1739135066" sldId="280"/>
            <ac:spMk id="2" creationId="{BEFE2B1E-053B-4B6B-1574-0E2A273C9642}"/>
          </ac:spMkLst>
        </pc:spChg>
        <pc:spChg chg="del">
          <ac:chgData name="Wojciech Kustra" userId="afebd3d0-216b-4c4f-8992-1bf1fda6d5e8" providerId="ADAL" clId="{3C4446F2-DF2C-40F0-9218-3A3D5AED9E91}" dt="2025-05-22T16:50:16.587" v="481"/>
          <ac:spMkLst>
            <pc:docMk/>
            <pc:sldMk cId="1739135066" sldId="280"/>
            <ac:spMk id="3" creationId="{096F60DC-1102-C359-BC26-EC9BC1F5FC9C}"/>
          </ac:spMkLst>
        </pc:spChg>
        <pc:picChg chg="add mod ord">
          <ac:chgData name="Wojciech Kustra" userId="afebd3d0-216b-4c4f-8992-1bf1fda6d5e8" providerId="ADAL" clId="{3C4446F2-DF2C-40F0-9218-3A3D5AED9E91}" dt="2025-05-22T16:54:55.212" v="541" actId="700"/>
          <ac:picMkLst>
            <pc:docMk/>
            <pc:sldMk cId="1739135066" sldId="280"/>
            <ac:picMk id="4" creationId="{07951B64-1CDC-4CDB-AEB3-FFDB93A0F9A7}"/>
          </ac:picMkLst>
        </pc:picChg>
      </pc:sldChg>
      <pc:sldChg chg="modSp add mod ord">
        <pc:chgData name="Wojciech Kustra" userId="afebd3d0-216b-4c4f-8992-1bf1fda6d5e8" providerId="ADAL" clId="{3C4446F2-DF2C-40F0-9218-3A3D5AED9E91}" dt="2025-05-22T16:54:41.846" v="536" actId="20577"/>
        <pc:sldMkLst>
          <pc:docMk/>
          <pc:sldMk cId="606574620" sldId="281"/>
        </pc:sldMkLst>
        <pc:spChg chg="mod">
          <ac:chgData name="Wojciech Kustra" userId="afebd3d0-216b-4c4f-8992-1bf1fda6d5e8" providerId="ADAL" clId="{3C4446F2-DF2C-40F0-9218-3A3D5AED9E91}" dt="2025-05-22T16:53:46.416" v="489"/>
          <ac:spMkLst>
            <pc:docMk/>
            <pc:sldMk cId="606574620" sldId="281"/>
            <ac:spMk id="2" creationId="{BCA5B9EA-1F4B-3E03-BB3C-F48849EF56B4}"/>
          </ac:spMkLst>
        </pc:spChg>
        <pc:spChg chg="mod">
          <ac:chgData name="Wojciech Kustra" userId="afebd3d0-216b-4c4f-8992-1bf1fda6d5e8" providerId="ADAL" clId="{3C4446F2-DF2C-40F0-9218-3A3D5AED9E91}" dt="2025-05-22T16:54:41.846" v="536" actId="20577"/>
          <ac:spMkLst>
            <pc:docMk/>
            <pc:sldMk cId="606574620" sldId="281"/>
            <ac:spMk id="3" creationId="{5D0BA652-D08D-83E6-C41A-4C42F1FD68E3}"/>
          </ac:spMkLst>
        </pc:spChg>
      </pc:sldChg>
      <pc:sldChg chg="addSp modSp add mod modAnim">
        <pc:chgData name="Wojciech Kustra" userId="afebd3d0-216b-4c4f-8992-1bf1fda6d5e8" providerId="ADAL" clId="{3C4446F2-DF2C-40F0-9218-3A3D5AED9E91}" dt="2025-05-22T17:33:50.287" v="789" actId="1076"/>
        <pc:sldMkLst>
          <pc:docMk/>
          <pc:sldMk cId="2646508950" sldId="282"/>
        </pc:sldMkLst>
        <pc:spChg chg="mod">
          <ac:chgData name="Wojciech Kustra" userId="afebd3d0-216b-4c4f-8992-1bf1fda6d5e8" providerId="ADAL" clId="{3C4446F2-DF2C-40F0-9218-3A3D5AED9E91}" dt="2025-05-22T17:00:51.362" v="571" actId="20577"/>
          <ac:spMkLst>
            <pc:docMk/>
            <pc:sldMk cId="2646508950" sldId="282"/>
            <ac:spMk id="3" creationId="{D5E3733D-E353-1B01-99F3-177E1DB435B2}"/>
          </ac:spMkLst>
        </pc:spChg>
        <pc:picChg chg="add mod">
          <ac:chgData name="Wojciech Kustra" userId="afebd3d0-216b-4c4f-8992-1bf1fda6d5e8" providerId="ADAL" clId="{3C4446F2-DF2C-40F0-9218-3A3D5AED9E91}" dt="2025-05-22T17:33:50.287" v="789" actId="1076"/>
          <ac:picMkLst>
            <pc:docMk/>
            <pc:sldMk cId="2646508950" sldId="282"/>
            <ac:picMk id="4" creationId="{A15A239B-258E-EF5B-7EBF-E577617AA9F5}"/>
          </ac:picMkLst>
        </pc:picChg>
      </pc:sldChg>
      <pc:sldChg chg="addSp modSp new mod">
        <pc:chgData name="Wojciech Kustra" userId="afebd3d0-216b-4c4f-8992-1bf1fda6d5e8" providerId="ADAL" clId="{3C4446F2-DF2C-40F0-9218-3A3D5AED9E91}" dt="2025-05-22T16:56:02.050" v="570" actId="20577"/>
        <pc:sldMkLst>
          <pc:docMk/>
          <pc:sldMk cId="245685345" sldId="283"/>
        </pc:sldMkLst>
        <pc:spChg chg="mod">
          <ac:chgData name="Wojciech Kustra" userId="afebd3d0-216b-4c4f-8992-1bf1fda6d5e8" providerId="ADAL" clId="{3C4446F2-DF2C-40F0-9218-3A3D5AED9E91}" dt="2025-05-22T16:56:02.050" v="570" actId="20577"/>
          <ac:spMkLst>
            <pc:docMk/>
            <pc:sldMk cId="245685345" sldId="283"/>
            <ac:spMk id="2" creationId="{1D1EB5EE-4B58-BFE4-0574-B30E28704399}"/>
          </ac:spMkLst>
        </pc:spChg>
        <pc:spChg chg="mod">
          <ac:chgData name="Wojciech Kustra" userId="afebd3d0-216b-4c4f-8992-1bf1fda6d5e8" providerId="ADAL" clId="{3C4446F2-DF2C-40F0-9218-3A3D5AED9E91}" dt="2025-05-22T16:56:00.084" v="568" actId="21"/>
          <ac:spMkLst>
            <pc:docMk/>
            <pc:sldMk cId="245685345" sldId="283"/>
            <ac:spMk id="3" creationId="{A16163E4-69C6-E5AC-38D0-CCE20E624166}"/>
          </ac:spMkLst>
        </pc:spChg>
        <pc:picChg chg="add mod">
          <ac:chgData name="Wojciech Kustra" userId="afebd3d0-216b-4c4f-8992-1bf1fda6d5e8" providerId="ADAL" clId="{3C4446F2-DF2C-40F0-9218-3A3D5AED9E91}" dt="2025-05-22T16:55:57.311" v="567" actId="1076"/>
          <ac:picMkLst>
            <pc:docMk/>
            <pc:sldMk cId="245685345" sldId="283"/>
            <ac:picMk id="4" creationId="{F5729DCA-1942-D389-3283-F171C773062A}"/>
          </ac:picMkLst>
        </pc:picChg>
      </pc:sldChg>
      <pc:sldChg chg="new del">
        <pc:chgData name="Wojciech Kustra" userId="afebd3d0-216b-4c4f-8992-1bf1fda6d5e8" providerId="ADAL" clId="{3C4446F2-DF2C-40F0-9218-3A3D5AED9E91}" dt="2025-05-22T17:08:39.059" v="575" actId="47"/>
        <pc:sldMkLst>
          <pc:docMk/>
          <pc:sldMk cId="1299894773" sldId="284"/>
        </pc:sldMkLst>
      </pc:sldChg>
      <pc:sldChg chg="addSp delSp modSp add mod ord">
        <pc:chgData name="Wojciech Kustra" userId="afebd3d0-216b-4c4f-8992-1bf1fda6d5e8" providerId="ADAL" clId="{3C4446F2-DF2C-40F0-9218-3A3D5AED9E91}" dt="2025-05-22T17:32:03.994" v="782"/>
        <pc:sldMkLst>
          <pc:docMk/>
          <pc:sldMk cId="988144613" sldId="285"/>
        </pc:sldMkLst>
        <pc:spChg chg="mod">
          <ac:chgData name="Wojciech Kustra" userId="afebd3d0-216b-4c4f-8992-1bf1fda6d5e8" providerId="ADAL" clId="{3C4446F2-DF2C-40F0-9218-3A3D5AED9E91}" dt="2025-05-22T17:08:42.159" v="576" actId="20577"/>
          <ac:spMkLst>
            <pc:docMk/>
            <pc:sldMk cId="988144613" sldId="285"/>
            <ac:spMk id="2" creationId="{ABA432B9-F942-D00F-059B-7143CAED8B98}"/>
          </ac:spMkLst>
        </pc:spChg>
        <pc:spChg chg="mod">
          <ac:chgData name="Wojciech Kustra" userId="afebd3d0-216b-4c4f-8992-1bf1fda6d5e8" providerId="ADAL" clId="{3C4446F2-DF2C-40F0-9218-3A3D5AED9E91}" dt="2025-05-22T17:10:24.571" v="586" actId="14100"/>
          <ac:spMkLst>
            <pc:docMk/>
            <pc:sldMk cId="988144613" sldId="285"/>
            <ac:spMk id="3" creationId="{042EF92F-0926-D011-76FD-43ED7C11A716}"/>
          </ac:spMkLst>
        </pc:spChg>
        <pc:picChg chg="del">
          <ac:chgData name="Wojciech Kustra" userId="afebd3d0-216b-4c4f-8992-1bf1fda6d5e8" providerId="ADAL" clId="{3C4446F2-DF2C-40F0-9218-3A3D5AED9E91}" dt="2025-05-22T17:09:09.871" v="581" actId="478"/>
          <ac:picMkLst>
            <pc:docMk/>
            <pc:sldMk cId="988144613" sldId="285"/>
            <ac:picMk id="4" creationId="{4DB19080-4540-C9E0-6BA4-18A0D5AACB00}"/>
          </ac:picMkLst>
        </pc:picChg>
        <pc:picChg chg="add mod">
          <ac:chgData name="Wojciech Kustra" userId="afebd3d0-216b-4c4f-8992-1bf1fda6d5e8" providerId="ADAL" clId="{3C4446F2-DF2C-40F0-9218-3A3D5AED9E91}" dt="2025-05-22T17:09:41.006" v="585" actId="1076"/>
          <ac:picMkLst>
            <pc:docMk/>
            <pc:sldMk cId="988144613" sldId="285"/>
            <ac:picMk id="5" creationId="{C8931B03-9676-5746-AFF7-3F70D0A8D037}"/>
          </ac:picMkLst>
        </pc:picChg>
      </pc:sldChg>
      <pc:sldChg chg="modSp add mod">
        <pc:chgData name="Wojciech Kustra" userId="afebd3d0-216b-4c4f-8992-1bf1fda6d5e8" providerId="ADAL" clId="{3C4446F2-DF2C-40F0-9218-3A3D5AED9E91}" dt="2025-05-22T17:24:13.637" v="664" actId="20577"/>
        <pc:sldMkLst>
          <pc:docMk/>
          <pc:sldMk cId="1686827136" sldId="286"/>
        </pc:sldMkLst>
        <pc:spChg chg="mod">
          <ac:chgData name="Wojciech Kustra" userId="afebd3d0-216b-4c4f-8992-1bf1fda6d5e8" providerId="ADAL" clId="{3C4446F2-DF2C-40F0-9218-3A3D5AED9E91}" dt="2025-05-22T17:23:38.002" v="642" actId="207"/>
          <ac:spMkLst>
            <pc:docMk/>
            <pc:sldMk cId="1686827136" sldId="286"/>
            <ac:spMk id="2" creationId="{C79F9C4B-2E11-E5B1-18B8-5E4554F93CFC}"/>
          </ac:spMkLst>
        </pc:spChg>
        <pc:spChg chg="mod">
          <ac:chgData name="Wojciech Kustra" userId="afebd3d0-216b-4c4f-8992-1bf1fda6d5e8" providerId="ADAL" clId="{3C4446F2-DF2C-40F0-9218-3A3D5AED9E91}" dt="2025-05-22T17:24:13.637" v="664" actId="20577"/>
          <ac:spMkLst>
            <pc:docMk/>
            <pc:sldMk cId="1686827136" sldId="286"/>
            <ac:spMk id="3" creationId="{B344DA81-F619-DEC3-C272-7A4AED431B42}"/>
          </ac:spMkLst>
        </pc:spChg>
      </pc:sldChg>
      <pc:sldChg chg="new del">
        <pc:chgData name="Wojciech Kustra" userId="afebd3d0-216b-4c4f-8992-1bf1fda6d5e8" providerId="ADAL" clId="{3C4446F2-DF2C-40F0-9218-3A3D5AED9E91}" dt="2025-05-22T17:22:25.026" v="602" actId="680"/>
        <pc:sldMkLst>
          <pc:docMk/>
          <pc:sldMk cId="1985457533" sldId="286"/>
        </pc:sldMkLst>
      </pc:sldChg>
      <pc:sldChg chg="modSp add mod">
        <pc:chgData name="Wojciech Kustra" userId="afebd3d0-216b-4c4f-8992-1bf1fda6d5e8" providerId="ADAL" clId="{3C4446F2-DF2C-40F0-9218-3A3D5AED9E91}" dt="2025-05-22T17:28:50.841" v="752" actId="20577"/>
        <pc:sldMkLst>
          <pc:docMk/>
          <pc:sldMk cId="4106596979" sldId="287"/>
        </pc:sldMkLst>
        <pc:spChg chg="mod">
          <ac:chgData name="Wojciech Kustra" userId="afebd3d0-216b-4c4f-8992-1bf1fda6d5e8" providerId="ADAL" clId="{3C4446F2-DF2C-40F0-9218-3A3D5AED9E91}" dt="2025-05-22T17:28:50.841" v="752" actId="20577"/>
          <ac:spMkLst>
            <pc:docMk/>
            <pc:sldMk cId="4106596979" sldId="287"/>
            <ac:spMk id="3" creationId="{589781A6-406D-9705-AB53-BF93A62102BF}"/>
          </ac:spMkLst>
        </pc:spChg>
      </pc:sldChg>
      <pc:sldChg chg="modSp add mod">
        <pc:chgData name="Wojciech Kustra" userId="afebd3d0-216b-4c4f-8992-1bf1fda6d5e8" providerId="ADAL" clId="{3C4446F2-DF2C-40F0-9218-3A3D5AED9E91}" dt="2025-05-22T17:32:40.099" v="783" actId="20577"/>
        <pc:sldMkLst>
          <pc:docMk/>
          <pc:sldMk cId="3451448106" sldId="288"/>
        </pc:sldMkLst>
        <pc:spChg chg="mod">
          <ac:chgData name="Wojciech Kustra" userId="afebd3d0-216b-4c4f-8992-1bf1fda6d5e8" providerId="ADAL" clId="{3C4446F2-DF2C-40F0-9218-3A3D5AED9E91}" dt="2025-05-22T17:32:40.099" v="783" actId="20577"/>
          <ac:spMkLst>
            <pc:docMk/>
            <pc:sldMk cId="3451448106" sldId="288"/>
            <ac:spMk id="3" creationId="{8D88084B-B946-630C-76EB-E10963127D25}"/>
          </ac:spMkLst>
        </pc:spChg>
      </pc:sldChg>
      <pc:sldChg chg="addSp delSp modSp new mod modAnim">
        <pc:chgData name="Wojciech Kustra" userId="afebd3d0-216b-4c4f-8992-1bf1fda6d5e8" providerId="ADAL" clId="{3C4446F2-DF2C-40F0-9218-3A3D5AED9E91}" dt="2025-05-22T17:33:44.156" v="788" actId="1076"/>
        <pc:sldMkLst>
          <pc:docMk/>
          <pc:sldMk cId="3914678132" sldId="289"/>
        </pc:sldMkLst>
        <pc:spChg chg="mod">
          <ac:chgData name="Wojciech Kustra" userId="afebd3d0-216b-4c4f-8992-1bf1fda6d5e8" providerId="ADAL" clId="{3C4446F2-DF2C-40F0-9218-3A3D5AED9E91}" dt="2025-05-22T17:33:36.304" v="786"/>
          <ac:spMkLst>
            <pc:docMk/>
            <pc:sldMk cId="3914678132" sldId="289"/>
            <ac:spMk id="2" creationId="{43D9C01B-089C-4AAF-002F-9C80074D332B}"/>
          </ac:spMkLst>
        </pc:spChg>
        <pc:spChg chg="del">
          <ac:chgData name="Wojciech Kustra" userId="afebd3d0-216b-4c4f-8992-1bf1fda6d5e8" providerId="ADAL" clId="{3C4446F2-DF2C-40F0-9218-3A3D5AED9E91}" dt="2025-05-22T17:33:29.864" v="785"/>
          <ac:spMkLst>
            <pc:docMk/>
            <pc:sldMk cId="3914678132" sldId="289"/>
            <ac:spMk id="3" creationId="{40EA050F-81C0-51B3-C064-B601D7DED093}"/>
          </ac:spMkLst>
        </pc:spChg>
        <pc:picChg chg="add mod">
          <ac:chgData name="Wojciech Kustra" userId="afebd3d0-216b-4c4f-8992-1bf1fda6d5e8" providerId="ADAL" clId="{3C4446F2-DF2C-40F0-9218-3A3D5AED9E91}" dt="2025-05-22T17:33:44.156" v="788" actId="1076"/>
          <ac:picMkLst>
            <pc:docMk/>
            <pc:sldMk cId="3914678132" sldId="289"/>
            <ac:picMk id="4" creationId="{2CE7F780-03E5-5A27-4BA6-C6AAB478EDF4}"/>
          </ac:picMkLst>
        </pc:picChg>
      </pc:sldChg>
      <pc:sldChg chg="del">
        <pc:chgData name="Wojciech Kustra" userId="afebd3d0-216b-4c4f-8992-1bf1fda6d5e8" providerId="ADAL" clId="{3C4446F2-DF2C-40F0-9218-3A3D5AED9E91}" dt="2025-05-22T06:19:58.411" v="0" actId="47"/>
        <pc:sldMkLst>
          <pc:docMk/>
          <pc:sldMk cId="3253835937" sldId="644"/>
        </pc:sldMkLst>
      </pc:sldChg>
      <pc:sldChg chg="del">
        <pc:chgData name="Wojciech Kustra" userId="afebd3d0-216b-4c4f-8992-1bf1fda6d5e8" providerId="ADAL" clId="{3C4446F2-DF2C-40F0-9218-3A3D5AED9E91}" dt="2025-05-22T06:19:58.411" v="0" actId="47"/>
        <pc:sldMkLst>
          <pc:docMk/>
          <pc:sldMk cId="532788049" sldId="654"/>
        </pc:sldMkLst>
      </pc:sldChg>
      <pc:sldMasterChg chg="delSldLayout">
        <pc:chgData name="Wojciech Kustra" userId="afebd3d0-216b-4c4f-8992-1bf1fda6d5e8" providerId="ADAL" clId="{3C4446F2-DF2C-40F0-9218-3A3D5AED9E91}" dt="2025-05-22T06:19:58.411" v="0" actId="47"/>
        <pc:sldMasterMkLst>
          <pc:docMk/>
          <pc:sldMasterMk cId="687424456" sldId="2147483648"/>
        </pc:sldMasterMkLst>
        <pc:sldLayoutChg chg="del">
          <pc:chgData name="Wojciech Kustra" userId="afebd3d0-216b-4c4f-8992-1bf1fda6d5e8" providerId="ADAL" clId="{3C4446F2-DF2C-40F0-9218-3A3D5AED9E91}" dt="2025-05-22T06:19:58.411" v="0" actId="47"/>
          <pc:sldLayoutMkLst>
            <pc:docMk/>
            <pc:sldMasterMk cId="687424456" sldId="2147483648"/>
            <pc:sldLayoutMk cId="949143003" sldId="214748366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14127E-BC50-408B-AF07-68F3AFD01F78}" type="datetimeFigureOut">
              <a:rPr lang="en-GB" smtClean="0"/>
              <a:t>22/05/2025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D502F1-70FB-45CF-9A80-4AE668D56954}" type="slidenum">
              <a:rPr lang="en-GB" smtClean="0"/>
              <a:t>‹#›</a:t>
            </a:fld>
            <a:endParaRPr lang="en-GB"/>
          </a:p>
        </p:txBody>
      </p:sp>
    </p:spTree>
    <p:extLst>
      <p:ext uri="{BB962C8B-B14F-4D97-AF65-F5344CB8AC3E}">
        <p14:creationId xmlns:p14="http://schemas.microsoft.com/office/powerpoint/2010/main" val="1763396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AD502F1-70FB-45CF-9A80-4AE668D56954}" type="slidenum">
              <a:rPr lang="en-GB" smtClean="0"/>
              <a:t>8</a:t>
            </a:fld>
            <a:endParaRPr lang="en-GB"/>
          </a:p>
        </p:txBody>
      </p:sp>
    </p:spTree>
    <p:extLst>
      <p:ext uri="{BB962C8B-B14F-4D97-AF65-F5344CB8AC3E}">
        <p14:creationId xmlns:p14="http://schemas.microsoft.com/office/powerpoint/2010/main" val="3008052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AD502F1-70FB-45CF-9A80-4AE668D56954}" type="slidenum">
              <a:rPr lang="en-GB" smtClean="0"/>
              <a:t>19</a:t>
            </a:fld>
            <a:endParaRPr lang="en-GB"/>
          </a:p>
        </p:txBody>
      </p:sp>
    </p:spTree>
    <p:extLst>
      <p:ext uri="{BB962C8B-B14F-4D97-AF65-F5344CB8AC3E}">
        <p14:creationId xmlns:p14="http://schemas.microsoft.com/office/powerpoint/2010/main" val="6359614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screenshot of a web page&#10;&#10;AI-generated content may be incorrect.">
            <a:extLst>
              <a:ext uri="{FF2B5EF4-FFF2-40B4-BE49-F238E27FC236}">
                <a16:creationId xmlns:a16="http://schemas.microsoft.com/office/drawing/2014/main" id="{B1BB8767-616B-06DF-8E1D-5AA3DBF666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descr="A screenshot of a computer&#10;&#10;AI-generated content may be incorrect.">
            <a:extLst>
              <a:ext uri="{FF2B5EF4-FFF2-40B4-BE49-F238E27FC236}">
                <a16:creationId xmlns:a16="http://schemas.microsoft.com/office/drawing/2014/main" id="{AFD5E211-4E4E-506D-2AFA-312FD0812CC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816B8739-E09F-3309-67D6-2DC73B53B6B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descr="A screenshot of a computer&#10;&#10;AI-generated content may be incorrect.">
            <a:extLst>
              <a:ext uri="{FF2B5EF4-FFF2-40B4-BE49-F238E27FC236}">
                <a16:creationId xmlns:a16="http://schemas.microsoft.com/office/drawing/2014/main" id="{B6FA567E-07CD-151A-4CAA-4D60501CB4D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80842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1" name="Picture 10" descr="A close-up of a white card&#10;&#10;AI-generated content may be incorrect.">
            <a:extLst>
              <a:ext uri="{FF2B5EF4-FFF2-40B4-BE49-F238E27FC236}">
                <a16:creationId xmlns:a16="http://schemas.microsoft.com/office/drawing/2014/main" id="{CD28D376-0E55-FDB4-9D84-8762F1E43F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8D1DFAD4-8F6E-285F-9C7E-D3F2842DEC02}"/>
              </a:ext>
            </a:extLst>
          </p:cNvPr>
          <p:cNvPicPr>
            <a:picLocks noChangeAspect="1"/>
          </p:cNvPicPr>
          <p:nvPr userDrawn="1"/>
        </p:nvPicPr>
        <p:blipFill>
          <a:blip r:embed="rId3"/>
          <a:stretch>
            <a:fillRect/>
          </a:stretch>
        </p:blipFill>
        <p:spPr>
          <a:xfrm>
            <a:off x="407468" y="3110208"/>
            <a:ext cx="11401074" cy="3360627"/>
          </a:xfrm>
          <a:prstGeom prst="rect">
            <a:avLst/>
          </a:prstGeom>
        </p:spPr>
      </p:pic>
      <p:sp>
        <p:nvSpPr>
          <p:cNvPr id="6" name="Title 1">
            <a:extLst>
              <a:ext uri="{FF2B5EF4-FFF2-40B4-BE49-F238E27FC236}">
                <a16:creationId xmlns:a16="http://schemas.microsoft.com/office/drawing/2014/main" id="{E2296732-0B4A-4190-8E83-8C2D83B86896}"/>
              </a:ext>
            </a:extLst>
          </p:cNvPr>
          <p:cNvSpPr>
            <a:spLocks noGrp="1"/>
          </p:cNvSpPr>
          <p:nvPr>
            <p:ph type="title" hasCustomPrompt="1"/>
          </p:nvPr>
        </p:nvSpPr>
        <p:spPr>
          <a:xfrm>
            <a:off x="717756" y="3341078"/>
            <a:ext cx="10410054" cy="1770184"/>
          </a:xfrm>
        </p:spPr>
        <p:txBody>
          <a:bodyPr anchor="t">
            <a:noAutofit/>
          </a:bodyPr>
          <a:lstStyle>
            <a:lvl1pPr>
              <a:defRPr lang="pl-PL" sz="4400" u="none" strike="noStrike" kern="1200" spc="-310" dirty="0">
                <a:solidFill>
                  <a:srgbClr val="5271FF"/>
                </a:solidFill>
                <a:latin typeface="Poppins"/>
                <a:ea typeface="Poppins"/>
                <a:cs typeface="Poppins"/>
              </a:defRPr>
            </a:lvl1pPr>
          </a:lstStyle>
          <a:p>
            <a:r>
              <a:rPr lang="pl-PL" dirty="0" err="1"/>
              <a:t>Title</a:t>
            </a:r>
            <a:endParaRPr lang="pl-PL" dirty="0"/>
          </a:p>
        </p:txBody>
      </p:sp>
      <p:sp>
        <p:nvSpPr>
          <p:cNvPr id="7" name="Text Placeholder 9">
            <a:extLst>
              <a:ext uri="{FF2B5EF4-FFF2-40B4-BE49-F238E27FC236}">
                <a16:creationId xmlns:a16="http://schemas.microsoft.com/office/drawing/2014/main" id="{C8D92069-B230-5753-A360-9E883D8038C6}"/>
              </a:ext>
            </a:extLst>
          </p:cNvPr>
          <p:cNvSpPr>
            <a:spLocks noGrp="1"/>
          </p:cNvSpPr>
          <p:nvPr>
            <p:ph type="body" sz="quarter" idx="10" hasCustomPrompt="1"/>
          </p:nvPr>
        </p:nvSpPr>
        <p:spPr>
          <a:xfrm>
            <a:off x="717190" y="5281797"/>
            <a:ext cx="10410054" cy="1189038"/>
          </a:xfrm>
        </p:spPr>
        <p:txBody>
          <a:bodyPr>
            <a:normAutofit/>
          </a:bodyPr>
          <a:lstStyle>
            <a:lvl1pPr marL="0" indent="0">
              <a:buNone/>
              <a:defRPr sz="2400">
                <a:latin typeface="Poppins" panose="00000500000000000000" pitchFamily="2" charset="-18"/>
                <a:cs typeface="Poppins" panose="00000500000000000000" pitchFamily="2" charset="-18"/>
              </a:defRPr>
            </a:lvl1pPr>
            <a:lvl2pPr marL="457200" indent="0">
              <a:buNone/>
              <a:defRPr/>
            </a:lvl2pPr>
          </a:lstStyle>
          <a:p>
            <a:pPr lvl="0"/>
            <a:r>
              <a:rPr lang="pl-PL" dirty="0"/>
              <a:t>Author</a:t>
            </a:r>
            <a:endParaRPr lang="en-US" dirty="0"/>
          </a:p>
        </p:txBody>
      </p:sp>
    </p:spTree>
    <p:extLst>
      <p:ext uri="{BB962C8B-B14F-4D97-AF65-F5344CB8AC3E}">
        <p14:creationId xmlns:p14="http://schemas.microsoft.com/office/powerpoint/2010/main" val="282658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9BCA2693-1EA7-4485-B1A6-8CBF4E2697A6}"/>
              </a:ext>
            </a:extLst>
          </p:cNvPr>
          <p:cNvSpPr/>
          <p:nvPr userDrawn="1"/>
        </p:nvSpPr>
        <p:spPr>
          <a:xfrm>
            <a:off x="1181100" y="6089650"/>
            <a:ext cx="10927080" cy="5582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Prostokąt 7">
            <a:extLst>
              <a:ext uri="{FF2B5EF4-FFF2-40B4-BE49-F238E27FC236}">
                <a16:creationId xmlns:a16="http://schemas.microsoft.com/office/drawing/2014/main" id="{9CB238EE-4860-48C6-B2F5-1A5B0BC645AE}"/>
              </a:ext>
            </a:extLst>
          </p:cNvPr>
          <p:cNvSpPr/>
          <p:nvPr userDrawn="1"/>
        </p:nvSpPr>
        <p:spPr>
          <a:xfrm>
            <a:off x="3055620" y="5909917"/>
            <a:ext cx="8993678" cy="5582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1" name="Picture 10" descr="Several logos of various brands&#10;&#10;AI-generated content may be incorrect.">
            <a:extLst>
              <a:ext uri="{FF2B5EF4-FFF2-40B4-BE49-F238E27FC236}">
                <a16:creationId xmlns:a16="http://schemas.microsoft.com/office/drawing/2014/main" id="{4B65DA79-89B5-CAB1-B812-6C2541BC3C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descr="A logo with two lions and text&#10;&#10;AI-generated content may be incorrect.">
            <a:extLst>
              <a:ext uri="{FF2B5EF4-FFF2-40B4-BE49-F238E27FC236}">
                <a16:creationId xmlns:a16="http://schemas.microsoft.com/office/drawing/2014/main" id="{09D6FB14-3ABA-2E7F-B29D-BDCE84248DA8}"/>
              </a:ext>
            </a:extLst>
          </p:cNvPr>
          <p:cNvPicPr>
            <a:picLocks noChangeAspect="1"/>
          </p:cNvPicPr>
          <p:nvPr userDrawn="1"/>
        </p:nvPicPr>
        <p:blipFill>
          <a:blip r:embed="rId3">
            <a:extLst>
              <a:ext uri="{28A0092B-C50C-407E-A947-70E740481C1C}">
                <a14:useLocalDpi xmlns:a14="http://schemas.microsoft.com/office/drawing/2010/main" val="0"/>
              </a:ext>
            </a:extLst>
          </a:blip>
          <a:srcRect l="31567" t="28148" r="31567" b="38815"/>
          <a:stretch/>
        </p:blipFill>
        <p:spPr>
          <a:xfrm>
            <a:off x="1524000" y="3813810"/>
            <a:ext cx="1597717" cy="1012190"/>
          </a:xfrm>
          <a:prstGeom prst="rect">
            <a:avLst/>
          </a:prstGeom>
        </p:spPr>
      </p:pic>
      <p:pic>
        <p:nvPicPr>
          <p:cNvPr id="3" name="Picture 2" descr="A group of logos on a white background&#10;&#10;AI-generated content may be incorrect.">
            <a:extLst>
              <a:ext uri="{FF2B5EF4-FFF2-40B4-BE49-F238E27FC236}">
                <a16:creationId xmlns:a16="http://schemas.microsoft.com/office/drawing/2014/main" id="{C3DD8601-F773-35F8-4D2E-F5D7CDF036E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descr="A group of logos on a white background&#10;&#10;AI-generated content may be incorrect.">
            <a:extLst>
              <a:ext uri="{FF2B5EF4-FFF2-40B4-BE49-F238E27FC236}">
                <a16:creationId xmlns:a16="http://schemas.microsoft.com/office/drawing/2014/main" id="{4BC7C7FB-0382-4D17-7AD6-4E4474A2A64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88565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2" name="Picture 11" descr="A screenshot of a computer screen&#10;&#10;AI-generated content may be incorrect.">
            <a:extLst>
              <a:ext uri="{FF2B5EF4-FFF2-40B4-BE49-F238E27FC236}">
                <a16:creationId xmlns:a16="http://schemas.microsoft.com/office/drawing/2014/main" id="{1CF72B25-2701-A02A-5790-8A1E8BF841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C75386B4-F5C7-4031-5779-83855C9ED599}"/>
              </a:ext>
            </a:extLst>
          </p:cNvPr>
          <p:cNvPicPr>
            <a:picLocks noChangeAspect="1"/>
          </p:cNvPicPr>
          <p:nvPr userDrawn="1"/>
        </p:nvPicPr>
        <p:blipFill>
          <a:blip r:embed="rId3"/>
          <a:stretch>
            <a:fillRect/>
          </a:stretch>
        </p:blipFill>
        <p:spPr>
          <a:xfrm>
            <a:off x="4505325" y="1776683"/>
            <a:ext cx="7267575" cy="4473288"/>
          </a:xfrm>
          <a:prstGeom prst="rect">
            <a:avLst/>
          </a:prstGeom>
        </p:spPr>
      </p:pic>
      <p:pic>
        <p:nvPicPr>
          <p:cNvPr id="6" name="Picture 5">
            <a:extLst>
              <a:ext uri="{FF2B5EF4-FFF2-40B4-BE49-F238E27FC236}">
                <a16:creationId xmlns:a16="http://schemas.microsoft.com/office/drawing/2014/main" id="{66912DCD-FEF8-2AB8-75CA-9484C5D64C0A}"/>
              </a:ext>
            </a:extLst>
          </p:cNvPr>
          <p:cNvPicPr>
            <a:picLocks noChangeAspect="1"/>
          </p:cNvPicPr>
          <p:nvPr userDrawn="1"/>
        </p:nvPicPr>
        <p:blipFill>
          <a:blip r:embed="rId3"/>
          <a:stretch>
            <a:fillRect/>
          </a:stretch>
        </p:blipFill>
        <p:spPr>
          <a:xfrm>
            <a:off x="141043" y="230188"/>
            <a:ext cx="7267575" cy="6161185"/>
          </a:xfrm>
          <a:prstGeom prst="rect">
            <a:avLst/>
          </a:prstGeom>
        </p:spPr>
      </p:pic>
      <p:sp>
        <p:nvSpPr>
          <p:cNvPr id="2" name="Title 1"/>
          <p:cNvSpPr>
            <a:spLocks noGrp="1"/>
          </p:cNvSpPr>
          <p:nvPr>
            <p:ph type="title"/>
          </p:nvPr>
        </p:nvSpPr>
        <p:spPr>
          <a:xfrm>
            <a:off x="419100" y="365125"/>
            <a:ext cx="6711463" cy="1325563"/>
          </a:xfrm>
        </p:spPr>
        <p:txBody>
          <a:bodyPr/>
          <a:lstStyle>
            <a:lvl1pPr>
              <a:defRPr sz="3800">
                <a:latin typeface="Poppins" panose="00000500000000000000" pitchFamily="2" charset="-18"/>
                <a:cs typeface="Poppins" panose="00000500000000000000" pitchFamily="2" charset="-18"/>
              </a:defRPr>
            </a:lvl1pPr>
          </a:lstStyle>
          <a:p>
            <a:r>
              <a:rPr lang="en-US" dirty="0"/>
              <a:t>Click to edit Master title style</a:t>
            </a:r>
            <a:endParaRPr lang="pl-PL" dirty="0"/>
          </a:p>
        </p:txBody>
      </p:sp>
      <p:sp>
        <p:nvSpPr>
          <p:cNvPr id="24" name="Content Placeholder 2">
            <a:extLst>
              <a:ext uri="{FF2B5EF4-FFF2-40B4-BE49-F238E27FC236}">
                <a16:creationId xmlns:a16="http://schemas.microsoft.com/office/drawing/2014/main" id="{DA149137-F840-8C8F-7D4F-90CDC4CFCDD8}"/>
              </a:ext>
            </a:extLst>
          </p:cNvPr>
          <p:cNvSpPr>
            <a:spLocks noGrp="1"/>
          </p:cNvSpPr>
          <p:nvPr>
            <p:ph sz="half" idx="1"/>
          </p:nvPr>
        </p:nvSpPr>
        <p:spPr>
          <a:xfrm>
            <a:off x="419100" y="1825625"/>
            <a:ext cx="11328400" cy="4351338"/>
          </a:xfrm>
        </p:spPr>
        <p:txBody>
          <a:bodyPr>
            <a:normAutofit/>
          </a:bodyPr>
          <a:lstStyle>
            <a:lvl1pPr marL="228600" indent="-228600">
              <a:buClr>
                <a:srgbClr val="5271FF"/>
              </a:buClr>
              <a:buFont typeface="Arial" panose="020B0604020202020204" pitchFamily="34" charset="0"/>
              <a:buChar char="•"/>
              <a:defRPr sz="2400">
                <a:latin typeface="Poppins" panose="00000500000000000000" pitchFamily="2" charset="-18"/>
                <a:cs typeface="Poppins" panose="00000500000000000000" pitchFamily="2" charset="-18"/>
              </a:defRPr>
            </a:lvl1pPr>
            <a:lvl2pPr marL="685800" indent="-228600">
              <a:buClr>
                <a:srgbClr val="5271FF"/>
              </a:buClr>
              <a:buFont typeface="Arial" panose="020B0604020202020204" pitchFamily="34" charset="0"/>
              <a:buChar char="•"/>
              <a:defRPr sz="2400">
                <a:latin typeface="Poppins" panose="00000500000000000000" pitchFamily="2" charset="-18"/>
                <a:cs typeface="Poppins" panose="00000500000000000000" pitchFamily="2" charset="-18"/>
              </a:defRPr>
            </a:lvl2pPr>
            <a:lvl3pPr marL="1143000" indent="-228600">
              <a:buClr>
                <a:srgbClr val="5271FF"/>
              </a:buClr>
              <a:buFont typeface="Arial" panose="020B0604020202020204" pitchFamily="34" charset="0"/>
              <a:buChar char="•"/>
              <a:defRPr sz="2400">
                <a:latin typeface="Poppins" panose="00000500000000000000" pitchFamily="2" charset="-18"/>
                <a:cs typeface="Poppins" panose="00000500000000000000" pitchFamily="2" charset="-18"/>
              </a:defRPr>
            </a:lvl3pPr>
            <a:lvl4pPr marL="1600200" indent="-228600">
              <a:buClr>
                <a:srgbClr val="5271FF"/>
              </a:buClr>
              <a:buFont typeface="Arial" panose="020B0604020202020204" pitchFamily="34" charset="0"/>
              <a:buChar char="•"/>
              <a:defRPr sz="2400">
                <a:latin typeface="Poppins" panose="00000500000000000000" pitchFamily="2" charset="-18"/>
                <a:cs typeface="Poppins" panose="00000500000000000000" pitchFamily="2" charset="-18"/>
              </a:defRPr>
            </a:lvl4pPr>
            <a:lvl5pPr marL="2057400" indent="-228600">
              <a:buClr>
                <a:srgbClr val="5271FF"/>
              </a:buClr>
              <a:buFont typeface="Arial" panose="020B0604020202020204" pitchFamily="34" charset="0"/>
              <a:buChar char="•"/>
              <a:defRPr sz="2400">
                <a:latin typeface="Poppins" panose="00000500000000000000" pitchFamily="2" charset="-18"/>
                <a:cs typeface="Poppins" panose="00000500000000000000" pitchFamily="2" charset="-1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pl-PL" dirty="0"/>
          </a:p>
        </p:txBody>
      </p:sp>
      <p:pic>
        <p:nvPicPr>
          <p:cNvPr id="8" name="Picture 7" descr="A screenshot of a computer&#10;&#10;AI-generated content may be incorrect.">
            <a:extLst>
              <a:ext uri="{FF2B5EF4-FFF2-40B4-BE49-F238E27FC236}">
                <a16:creationId xmlns:a16="http://schemas.microsoft.com/office/drawing/2014/main" id="{89CC83C3-851A-9C87-CA7D-7CBDB60E33AD}"/>
              </a:ext>
            </a:extLst>
          </p:cNvPr>
          <p:cNvPicPr>
            <a:picLocks noChangeAspect="1"/>
          </p:cNvPicPr>
          <p:nvPr userDrawn="1"/>
        </p:nvPicPr>
        <p:blipFill>
          <a:blip r:embed="rId4">
            <a:extLst>
              <a:ext uri="{28A0092B-C50C-407E-A947-70E740481C1C}">
                <a14:useLocalDpi xmlns:a14="http://schemas.microsoft.com/office/drawing/2010/main" val="0"/>
              </a:ext>
            </a:extLst>
          </a:blip>
          <a:srcRect l="65059" t="43129" b="37461"/>
          <a:stretch/>
        </p:blipFill>
        <p:spPr>
          <a:xfrm>
            <a:off x="9130453" y="341371"/>
            <a:ext cx="2955508" cy="923548"/>
          </a:xfrm>
          <a:prstGeom prst="rect">
            <a:avLst/>
          </a:prstGeom>
        </p:spPr>
      </p:pic>
      <p:pic>
        <p:nvPicPr>
          <p:cNvPr id="9" name="Picture 8" descr="A close-up of a sign&#10;&#10;Description automatically generated">
            <a:extLst>
              <a:ext uri="{FF2B5EF4-FFF2-40B4-BE49-F238E27FC236}">
                <a16:creationId xmlns:a16="http://schemas.microsoft.com/office/drawing/2014/main" id="{395DDCB2-76E5-5366-4BF1-40A68014FAE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552214" y="221850"/>
            <a:ext cx="2220686" cy="806056"/>
          </a:xfrm>
          <a:prstGeom prst="rect">
            <a:avLst/>
          </a:prstGeom>
        </p:spPr>
      </p:pic>
    </p:spTree>
    <p:extLst>
      <p:ext uri="{BB962C8B-B14F-4D97-AF65-F5344CB8AC3E}">
        <p14:creationId xmlns:p14="http://schemas.microsoft.com/office/powerpoint/2010/main" val="1947148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9" name="Picture 8" descr="A screenshot of a computer screen&#10;&#10;AI-generated content may be incorrect.">
            <a:extLst>
              <a:ext uri="{FF2B5EF4-FFF2-40B4-BE49-F238E27FC236}">
                <a16:creationId xmlns:a16="http://schemas.microsoft.com/office/drawing/2014/main" id="{5C8D34C2-FC37-1030-C8FD-98F21F4D27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84646F9E-C8F1-C539-AD1E-8E5322B8FBCD}"/>
              </a:ext>
            </a:extLst>
          </p:cNvPr>
          <p:cNvPicPr>
            <a:picLocks noChangeAspect="1"/>
          </p:cNvPicPr>
          <p:nvPr userDrawn="1"/>
        </p:nvPicPr>
        <p:blipFill>
          <a:blip r:embed="rId3"/>
          <a:stretch>
            <a:fillRect/>
          </a:stretch>
        </p:blipFill>
        <p:spPr>
          <a:xfrm>
            <a:off x="141043" y="230188"/>
            <a:ext cx="7267575" cy="6161185"/>
          </a:xfrm>
          <a:prstGeom prst="rect">
            <a:avLst/>
          </a:prstGeom>
        </p:spPr>
      </p:pic>
      <p:pic>
        <p:nvPicPr>
          <p:cNvPr id="11" name="Picture 10">
            <a:extLst>
              <a:ext uri="{FF2B5EF4-FFF2-40B4-BE49-F238E27FC236}">
                <a16:creationId xmlns:a16="http://schemas.microsoft.com/office/drawing/2014/main" id="{7381DCD1-91BA-8BF6-F644-5D9D1C4F552F}"/>
              </a:ext>
            </a:extLst>
          </p:cNvPr>
          <p:cNvPicPr>
            <a:picLocks noChangeAspect="1"/>
          </p:cNvPicPr>
          <p:nvPr userDrawn="1"/>
        </p:nvPicPr>
        <p:blipFill>
          <a:blip r:embed="rId3"/>
          <a:stretch>
            <a:fillRect/>
          </a:stretch>
        </p:blipFill>
        <p:spPr>
          <a:xfrm>
            <a:off x="4705187" y="1385740"/>
            <a:ext cx="7267575" cy="4931790"/>
          </a:xfrm>
          <a:prstGeom prst="rect">
            <a:avLst/>
          </a:prstGeom>
        </p:spPr>
      </p:pic>
      <p:sp>
        <p:nvSpPr>
          <p:cNvPr id="2" name="Title 1"/>
          <p:cNvSpPr>
            <a:spLocks noGrp="1"/>
          </p:cNvSpPr>
          <p:nvPr>
            <p:ph type="title"/>
          </p:nvPr>
        </p:nvSpPr>
        <p:spPr>
          <a:xfrm>
            <a:off x="419100" y="365125"/>
            <a:ext cx="6711463" cy="1325563"/>
          </a:xfrm>
        </p:spPr>
        <p:txBody>
          <a:bodyPr/>
          <a:lstStyle>
            <a:lvl1pPr>
              <a:defRPr sz="3800">
                <a:latin typeface="Poppins" panose="00000500000000000000" pitchFamily="2" charset="-18"/>
                <a:cs typeface="Poppins" panose="00000500000000000000" pitchFamily="2" charset="-18"/>
              </a:defRPr>
            </a:lvl1pPr>
          </a:lstStyle>
          <a:p>
            <a:r>
              <a:rPr lang="en-US" dirty="0"/>
              <a:t>Click to edit Master title style</a:t>
            </a:r>
            <a:endParaRPr lang="pl-PL" dirty="0"/>
          </a:p>
        </p:txBody>
      </p:sp>
      <p:sp>
        <p:nvSpPr>
          <p:cNvPr id="4" name="Content Placeholder 2">
            <a:extLst>
              <a:ext uri="{FF2B5EF4-FFF2-40B4-BE49-F238E27FC236}">
                <a16:creationId xmlns:a16="http://schemas.microsoft.com/office/drawing/2014/main" id="{F5C05939-43CE-4717-98C2-34AC7E24E803}"/>
              </a:ext>
            </a:extLst>
          </p:cNvPr>
          <p:cNvSpPr>
            <a:spLocks noGrp="1"/>
          </p:cNvSpPr>
          <p:nvPr>
            <p:ph sz="half" idx="1"/>
          </p:nvPr>
        </p:nvSpPr>
        <p:spPr>
          <a:xfrm>
            <a:off x="419100" y="1825625"/>
            <a:ext cx="5589840" cy="4351338"/>
          </a:xfrm>
        </p:spPr>
        <p:txBody>
          <a:bodyPr>
            <a:normAutofit/>
          </a:bodyPr>
          <a:lstStyle>
            <a:lvl1pPr marL="228600" indent="-228600">
              <a:buClr>
                <a:srgbClr val="5271FF"/>
              </a:buClr>
              <a:buFont typeface="Arial" panose="020B0604020202020204" pitchFamily="34" charset="0"/>
              <a:buChar char="•"/>
              <a:defRPr sz="2400">
                <a:latin typeface="Poppins" panose="00000500000000000000" pitchFamily="2" charset="-18"/>
                <a:cs typeface="Poppins" panose="00000500000000000000" pitchFamily="2" charset="-18"/>
              </a:defRPr>
            </a:lvl1pPr>
            <a:lvl2pPr marL="685800" indent="-228600">
              <a:buClr>
                <a:srgbClr val="5271FF"/>
              </a:buClr>
              <a:buFont typeface="Arial" panose="020B0604020202020204" pitchFamily="34" charset="0"/>
              <a:buChar char="•"/>
              <a:defRPr sz="2400">
                <a:latin typeface="Poppins" panose="00000500000000000000" pitchFamily="2" charset="-18"/>
                <a:cs typeface="Poppins" panose="00000500000000000000" pitchFamily="2" charset="-18"/>
              </a:defRPr>
            </a:lvl2pPr>
            <a:lvl3pPr marL="1143000" indent="-228600">
              <a:buClr>
                <a:srgbClr val="5271FF"/>
              </a:buClr>
              <a:buFont typeface="Arial" panose="020B0604020202020204" pitchFamily="34" charset="0"/>
              <a:buChar char="•"/>
              <a:defRPr sz="2400">
                <a:latin typeface="Poppins" panose="00000500000000000000" pitchFamily="2" charset="-18"/>
                <a:cs typeface="Poppins" panose="00000500000000000000" pitchFamily="2" charset="-18"/>
              </a:defRPr>
            </a:lvl3pPr>
            <a:lvl4pPr marL="1600200" indent="-228600">
              <a:buClr>
                <a:srgbClr val="5271FF"/>
              </a:buClr>
              <a:buFont typeface="Arial" panose="020B0604020202020204" pitchFamily="34" charset="0"/>
              <a:buChar char="•"/>
              <a:defRPr sz="2400">
                <a:latin typeface="Poppins" panose="00000500000000000000" pitchFamily="2" charset="-18"/>
                <a:cs typeface="Poppins" panose="00000500000000000000" pitchFamily="2" charset="-18"/>
              </a:defRPr>
            </a:lvl4pPr>
            <a:lvl5pPr marL="2057400" indent="-228600">
              <a:buClr>
                <a:srgbClr val="5271FF"/>
              </a:buClr>
              <a:buFont typeface="Arial" panose="020B0604020202020204" pitchFamily="34" charset="0"/>
              <a:buChar char="•"/>
              <a:defRPr sz="2400">
                <a:latin typeface="Poppins" panose="00000500000000000000" pitchFamily="2" charset="-18"/>
                <a:cs typeface="Poppins" panose="00000500000000000000" pitchFamily="2" charset="-1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pl-PL" dirty="0"/>
          </a:p>
        </p:txBody>
      </p:sp>
      <p:sp>
        <p:nvSpPr>
          <p:cNvPr id="5" name="Content Placeholder 2">
            <a:extLst>
              <a:ext uri="{FF2B5EF4-FFF2-40B4-BE49-F238E27FC236}">
                <a16:creationId xmlns:a16="http://schemas.microsoft.com/office/drawing/2014/main" id="{344992A2-EE04-5544-B067-46A51DB67846}"/>
              </a:ext>
            </a:extLst>
          </p:cNvPr>
          <p:cNvSpPr>
            <a:spLocks noGrp="1"/>
          </p:cNvSpPr>
          <p:nvPr>
            <p:ph sz="half" idx="10"/>
          </p:nvPr>
        </p:nvSpPr>
        <p:spPr>
          <a:xfrm>
            <a:off x="6184902" y="1814513"/>
            <a:ext cx="5589840" cy="4351338"/>
          </a:xfrm>
        </p:spPr>
        <p:txBody>
          <a:bodyPr>
            <a:normAutofit/>
          </a:bodyPr>
          <a:lstStyle>
            <a:lvl1pPr marL="228600" indent="-228600">
              <a:buClr>
                <a:srgbClr val="5271FF"/>
              </a:buClr>
              <a:buFont typeface="Arial" panose="020B0604020202020204" pitchFamily="34" charset="0"/>
              <a:buChar char="•"/>
              <a:defRPr sz="2400">
                <a:latin typeface="Poppins" panose="00000500000000000000" pitchFamily="2" charset="-18"/>
                <a:cs typeface="Poppins" panose="00000500000000000000" pitchFamily="2" charset="-18"/>
              </a:defRPr>
            </a:lvl1pPr>
            <a:lvl2pPr marL="685800" indent="-228600">
              <a:buClr>
                <a:srgbClr val="5271FF"/>
              </a:buClr>
              <a:buFont typeface="Arial" panose="020B0604020202020204" pitchFamily="34" charset="0"/>
              <a:buChar char="•"/>
              <a:defRPr sz="2400">
                <a:latin typeface="Poppins" panose="00000500000000000000" pitchFamily="2" charset="-18"/>
                <a:cs typeface="Poppins" panose="00000500000000000000" pitchFamily="2" charset="-18"/>
              </a:defRPr>
            </a:lvl2pPr>
            <a:lvl3pPr marL="1143000" indent="-228600">
              <a:buClr>
                <a:srgbClr val="5271FF"/>
              </a:buClr>
              <a:buFont typeface="Arial" panose="020B0604020202020204" pitchFamily="34" charset="0"/>
              <a:buChar char="•"/>
              <a:defRPr sz="2400">
                <a:latin typeface="Poppins" panose="00000500000000000000" pitchFamily="2" charset="-18"/>
                <a:cs typeface="Poppins" panose="00000500000000000000" pitchFamily="2" charset="-18"/>
              </a:defRPr>
            </a:lvl3pPr>
            <a:lvl4pPr marL="1600200" indent="-228600">
              <a:buClr>
                <a:srgbClr val="5271FF"/>
              </a:buClr>
              <a:buFont typeface="Arial" panose="020B0604020202020204" pitchFamily="34" charset="0"/>
              <a:buChar char="•"/>
              <a:defRPr sz="2400">
                <a:latin typeface="Poppins" panose="00000500000000000000" pitchFamily="2" charset="-18"/>
                <a:cs typeface="Poppins" panose="00000500000000000000" pitchFamily="2" charset="-18"/>
              </a:defRPr>
            </a:lvl4pPr>
            <a:lvl5pPr marL="2057400" indent="-228600">
              <a:buClr>
                <a:srgbClr val="5271FF"/>
              </a:buClr>
              <a:buFont typeface="Arial" panose="020B0604020202020204" pitchFamily="34" charset="0"/>
              <a:buChar char="•"/>
              <a:defRPr sz="2400">
                <a:latin typeface="Poppins" panose="00000500000000000000" pitchFamily="2" charset="-18"/>
                <a:cs typeface="Poppins" panose="00000500000000000000" pitchFamily="2" charset="-1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pl-PL" dirty="0"/>
          </a:p>
        </p:txBody>
      </p:sp>
      <p:pic>
        <p:nvPicPr>
          <p:cNvPr id="3" name="Picture 2" descr="A screenshot of a computer&#10;&#10;AI-generated content may be incorrect.">
            <a:extLst>
              <a:ext uri="{FF2B5EF4-FFF2-40B4-BE49-F238E27FC236}">
                <a16:creationId xmlns:a16="http://schemas.microsoft.com/office/drawing/2014/main" id="{BD43333A-D745-78B6-DD6A-D748048271ED}"/>
              </a:ext>
            </a:extLst>
          </p:cNvPr>
          <p:cNvPicPr>
            <a:picLocks noChangeAspect="1"/>
          </p:cNvPicPr>
          <p:nvPr userDrawn="1"/>
        </p:nvPicPr>
        <p:blipFill>
          <a:blip r:embed="rId4">
            <a:extLst>
              <a:ext uri="{28A0092B-C50C-407E-A947-70E740481C1C}">
                <a14:useLocalDpi xmlns:a14="http://schemas.microsoft.com/office/drawing/2010/main" val="0"/>
              </a:ext>
            </a:extLst>
          </a:blip>
          <a:srcRect l="65059" t="43129" b="37461"/>
          <a:stretch/>
        </p:blipFill>
        <p:spPr>
          <a:xfrm>
            <a:off x="9130453" y="341371"/>
            <a:ext cx="2955508" cy="923548"/>
          </a:xfrm>
          <a:prstGeom prst="rect">
            <a:avLst/>
          </a:prstGeom>
        </p:spPr>
      </p:pic>
      <p:pic>
        <p:nvPicPr>
          <p:cNvPr id="6" name="Picture 5" descr="A close-up of a sign&#10;&#10;Description automatically generated">
            <a:extLst>
              <a:ext uri="{FF2B5EF4-FFF2-40B4-BE49-F238E27FC236}">
                <a16:creationId xmlns:a16="http://schemas.microsoft.com/office/drawing/2014/main" id="{A68497E0-3C93-5FFC-C511-E75FC257D94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552214" y="220550"/>
            <a:ext cx="2220686" cy="806056"/>
          </a:xfrm>
          <a:prstGeom prst="rect">
            <a:avLst/>
          </a:prstGeom>
        </p:spPr>
      </p:pic>
    </p:spTree>
    <p:extLst>
      <p:ext uri="{BB962C8B-B14F-4D97-AF65-F5344CB8AC3E}">
        <p14:creationId xmlns:p14="http://schemas.microsoft.com/office/powerpoint/2010/main" val="33590121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pl-PL"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pl-PL"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0967AE-C969-4A4A-82AB-1D97604D3321}" type="datetimeFigureOut">
              <a:rPr lang="pl-PL" smtClean="0"/>
              <a:t>22.05.2025</a:t>
            </a:fld>
            <a:endParaRPr lang="pl-P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D39F42-AEDB-4524-99D9-6BC3FBDCF6C5}" type="slidenum">
              <a:rPr lang="pl-PL" smtClean="0"/>
              <a:t>‹#›</a:t>
            </a:fld>
            <a:endParaRPr lang="pl-PL"/>
          </a:p>
        </p:txBody>
      </p:sp>
    </p:spTree>
    <p:extLst>
      <p:ext uri="{BB962C8B-B14F-4D97-AF65-F5344CB8AC3E}">
        <p14:creationId xmlns:p14="http://schemas.microsoft.com/office/powerpoint/2010/main" val="687424456"/>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0" r:id="rId4"/>
    <p:sldLayoutId id="214748366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mailto:Tomasz.mackun@pg.edu.pl" TargetMode="External"/><Relationship Id="rId2" Type="http://schemas.openxmlformats.org/officeDocument/2006/relationships/hyperlink" Target="mailto:Wojciech.kustra@pg.edu.pl" TargetMode="External"/><Relationship Id="rId1" Type="http://schemas.openxmlformats.org/officeDocument/2006/relationships/slideLayout" Target="../slideLayouts/slideLayout2.xml"/><Relationship Id="rId4" Type="http://schemas.openxmlformats.org/officeDocument/2006/relationships/hyperlink" Target="mailto:Joanna.Wachnicka@pg.edu.p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920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8595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54E9F-A4A7-76D1-1A8D-D308EB5F3593}"/>
              </a:ext>
            </a:extLst>
          </p:cNvPr>
          <p:cNvSpPr>
            <a:spLocks noGrp="1"/>
          </p:cNvSpPr>
          <p:nvPr>
            <p:ph type="title"/>
          </p:nvPr>
        </p:nvSpPr>
        <p:spPr/>
        <p:txBody>
          <a:bodyPr/>
          <a:lstStyle/>
          <a:p>
            <a:r>
              <a:rPr lang="pl-PL" dirty="0"/>
              <a:t>WARSZTATY - OCENA RYZYKA ZAGROŻEŃ WYPADKAMI NA SIECI DRÓG</a:t>
            </a:r>
          </a:p>
        </p:txBody>
      </p:sp>
      <p:sp>
        <p:nvSpPr>
          <p:cNvPr id="3" name="Text Placeholder 2">
            <a:extLst>
              <a:ext uri="{FF2B5EF4-FFF2-40B4-BE49-F238E27FC236}">
                <a16:creationId xmlns:a16="http://schemas.microsoft.com/office/drawing/2014/main" id="{E043CCEB-C3E4-D508-846E-EFF054444C25}"/>
              </a:ext>
            </a:extLst>
          </p:cNvPr>
          <p:cNvSpPr>
            <a:spLocks noGrp="1"/>
          </p:cNvSpPr>
          <p:nvPr>
            <p:ph type="body" sz="quarter" idx="10"/>
          </p:nvPr>
        </p:nvSpPr>
        <p:spPr>
          <a:xfrm>
            <a:off x="717756" y="4747703"/>
            <a:ext cx="10410054" cy="727117"/>
          </a:xfrm>
        </p:spPr>
        <p:txBody>
          <a:bodyPr/>
          <a:lstStyle/>
          <a:p>
            <a:r>
              <a:rPr lang="pl-PL" dirty="0"/>
              <a:t>Wojciech Kustra, Tomasz Mackun, Joanna Wachnicka</a:t>
            </a:r>
          </a:p>
        </p:txBody>
      </p:sp>
      <p:pic>
        <p:nvPicPr>
          <p:cNvPr id="4" name="Picture 3">
            <a:extLst>
              <a:ext uri="{FF2B5EF4-FFF2-40B4-BE49-F238E27FC236}">
                <a16:creationId xmlns:a16="http://schemas.microsoft.com/office/drawing/2014/main" id="{11C55C06-8873-01B0-353C-B3EF8F6CB81F}"/>
              </a:ext>
            </a:extLst>
          </p:cNvPr>
          <p:cNvPicPr>
            <a:picLocks noChangeAspect="1"/>
          </p:cNvPicPr>
          <p:nvPr/>
        </p:nvPicPr>
        <p:blipFill>
          <a:blip r:embed="rId2"/>
          <a:stretch>
            <a:fillRect/>
          </a:stretch>
        </p:blipFill>
        <p:spPr>
          <a:xfrm>
            <a:off x="2645447" y="5474820"/>
            <a:ext cx="6901105" cy="1116428"/>
          </a:xfrm>
          <a:prstGeom prst="rect">
            <a:avLst/>
          </a:prstGeom>
        </p:spPr>
      </p:pic>
      <p:pic>
        <p:nvPicPr>
          <p:cNvPr id="5" name="Picture 4" descr="A close-up of a sign&#10;&#10;Description automatically generated">
            <a:extLst>
              <a:ext uri="{FF2B5EF4-FFF2-40B4-BE49-F238E27FC236}">
                <a16:creationId xmlns:a16="http://schemas.microsoft.com/office/drawing/2014/main" id="{BB7CD905-2575-4BB2-77FE-E4043C0D43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756" y="2224650"/>
            <a:ext cx="2765673" cy="1003874"/>
          </a:xfrm>
          <a:prstGeom prst="rect">
            <a:avLst/>
          </a:prstGeom>
        </p:spPr>
      </p:pic>
    </p:spTree>
    <p:extLst>
      <p:ext uri="{BB962C8B-B14F-4D97-AF65-F5344CB8AC3E}">
        <p14:creationId xmlns:p14="http://schemas.microsoft.com/office/powerpoint/2010/main" val="2136940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767AB-7314-0444-BF66-732074098934}"/>
            </a:ext>
          </a:extLst>
        </p:cNvPr>
        <p:cNvGrpSpPr/>
        <p:nvPr/>
      </p:nvGrpSpPr>
      <p:grpSpPr>
        <a:xfrm>
          <a:off x="0" y="0"/>
          <a:ext cx="0" cy="0"/>
          <a:chOff x="0" y="0"/>
          <a:chExt cx="0" cy="0"/>
        </a:xfrm>
      </p:grpSpPr>
      <p:pic>
        <p:nvPicPr>
          <p:cNvPr id="8" name="Picture 7" descr="A close-up of a sign&#10;&#10;Description automatically generated">
            <a:extLst>
              <a:ext uri="{FF2B5EF4-FFF2-40B4-BE49-F238E27FC236}">
                <a16:creationId xmlns:a16="http://schemas.microsoft.com/office/drawing/2014/main" id="{2734C5D4-F20A-A063-4879-22BFF2119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285" y="2163335"/>
            <a:ext cx="6434135" cy="2335439"/>
          </a:xfrm>
          <a:prstGeom prst="rect">
            <a:avLst/>
          </a:prstGeom>
        </p:spPr>
      </p:pic>
      <p:sp>
        <p:nvSpPr>
          <p:cNvPr id="10" name="TextBox 9">
            <a:extLst>
              <a:ext uri="{FF2B5EF4-FFF2-40B4-BE49-F238E27FC236}">
                <a16:creationId xmlns:a16="http://schemas.microsoft.com/office/drawing/2014/main" id="{AFEDC40B-DA01-6F32-7F13-37968F0D654B}"/>
              </a:ext>
            </a:extLst>
          </p:cNvPr>
          <p:cNvSpPr txBox="1"/>
          <p:nvPr userDrawn="1"/>
        </p:nvSpPr>
        <p:spPr>
          <a:xfrm>
            <a:off x="2747523" y="4498774"/>
            <a:ext cx="7271657" cy="2304477"/>
          </a:xfrm>
          <a:prstGeom prst="rect">
            <a:avLst/>
          </a:prstGeom>
          <a:noFill/>
        </p:spPr>
        <p:txBody>
          <a:bodyPr wrap="square" rtlCol="0">
            <a:spAutoFit/>
          </a:bodyPr>
          <a:lstStyle/>
          <a:p>
            <a:pPr algn="just">
              <a:lnSpc>
                <a:spcPct val="115000"/>
              </a:lnSpc>
            </a:pPr>
            <a:r>
              <a:rPr lang="en-GB" dirty="0">
                <a:solidFill>
                  <a:srgbClr val="363B96"/>
                </a:solidFill>
                <a:effectLst/>
                <a:latin typeface="Arial" panose="020B0604020202020204" pitchFamily="34" charset="0"/>
                <a:ea typeface="Arial" panose="020B0604020202020204" pitchFamily="34" charset="0"/>
              </a:rPr>
              <a:t>Co-funded by the European Union. Views and opinions expressed are, however, those of the author or authors only and do not necessarily reflect those of the European Union or the Foundation for the Development of the Education System. Neither the European Union nor the entity providing the grant can be held responsible for them</a:t>
            </a:r>
            <a:r>
              <a:rPr lang="pl-PL" dirty="0">
                <a:solidFill>
                  <a:srgbClr val="363B96"/>
                </a:solidFill>
                <a:effectLst/>
                <a:latin typeface="Arial" panose="020B0604020202020204" pitchFamily="34" charset="0"/>
                <a:ea typeface="Arial" panose="020B0604020202020204" pitchFamily="34" charset="0"/>
              </a:rPr>
              <a:t>.</a:t>
            </a:r>
            <a:endParaRPr lang="en-GB" dirty="0">
              <a:effectLst/>
              <a:latin typeface="Arial" panose="020B0604020202020204" pitchFamily="34" charset="0"/>
              <a:ea typeface="Arial" panose="020B0604020202020204" pitchFamily="34" charset="0"/>
            </a:endParaRPr>
          </a:p>
          <a:p>
            <a:pPr algn="just">
              <a:lnSpc>
                <a:spcPct val="115000"/>
              </a:lnSpc>
            </a:pPr>
            <a:r>
              <a:rPr lang="en-GB" dirty="0">
                <a:solidFill>
                  <a:srgbClr val="363B96"/>
                </a:solidFill>
                <a:effectLst/>
                <a:latin typeface="Arial" panose="020B0604020202020204" pitchFamily="34" charset="0"/>
                <a:ea typeface="Arial" panose="020B0604020202020204" pitchFamily="34" charset="0"/>
              </a:rPr>
              <a:t> Copyrights</a:t>
            </a:r>
            <a:endParaRPr lang="en-GB" dirty="0"/>
          </a:p>
        </p:txBody>
      </p:sp>
      <p:pic>
        <p:nvPicPr>
          <p:cNvPr id="12" name="Picture 11" descr="A black and white sign with a person in a circle&#10;&#10;Description automatically generated">
            <a:extLst>
              <a:ext uri="{FF2B5EF4-FFF2-40B4-BE49-F238E27FC236}">
                <a16:creationId xmlns:a16="http://schemas.microsoft.com/office/drawing/2014/main" id="{AA99D743-B598-780A-587F-F0C2A7EF34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1297" y="6221514"/>
            <a:ext cx="1426074" cy="498641"/>
          </a:xfrm>
          <a:prstGeom prst="rect">
            <a:avLst/>
          </a:prstGeom>
        </p:spPr>
      </p:pic>
    </p:spTree>
    <p:extLst>
      <p:ext uri="{BB962C8B-B14F-4D97-AF65-F5344CB8AC3E}">
        <p14:creationId xmlns:p14="http://schemas.microsoft.com/office/powerpoint/2010/main" val="3356713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080E5-40D0-812C-FE61-4E2DB65B75E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36A3B6F-9218-3264-90B5-2FF424519E13}"/>
              </a:ext>
            </a:extLst>
          </p:cNvPr>
          <p:cNvSpPr>
            <a:spLocks noGrp="1"/>
          </p:cNvSpPr>
          <p:nvPr>
            <p:ph type="title"/>
          </p:nvPr>
        </p:nvSpPr>
        <p:spPr/>
        <p:txBody>
          <a:bodyPr/>
          <a:lstStyle/>
          <a:p>
            <a:r>
              <a:rPr lang="pl-PL" dirty="0"/>
              <a:t>Dyrektywa 2019/1936</a:t>
            </a:r>
            <a:endParaRPr lang="en-GB" dirty="0"/>
          </a:p>
        </p:txBody>
      </p:sp>
      <p:sp>
        <p:nvSpPr>
          <p:cNvPr id="5" name="Content Placeholder 4">
            <a:extLst>
              <a:ext uri="{FF2B5EF4-FFF2-40B4-BE49-F238E27FC236}">
                <a16:creationId xmlns:a16="http://schemas.microsoft.com/office/drawing/2014/main" id="{DE73B3DF-1D71-462E-3B1B-EBD37302C65B}"/>
              </a:ext>
            </a:extLst>
          </p:cNvPr>
          <p:cNvSpPr>
            <a:spLocks noGrp="1"/>
          </p:cNvSpPr>
          <p:nvPr>
            <p:ph sz="half" idx="1"/>
          </p:nvPr>
        </p:nvSpPr>
        <p:spPr>
          <a:xfrm>
            <a:off x="419100" y="1825625"/>
            <a:ext cx="8003005" cy="4351338"/>
          </a:xfrm>
        </p:spPr>
        <p:txBody>
          <a:bodyPr/>
          <a:lstStyle/>
          <a:p>
            <a:r>
              <a:rPr lang="pl-PL" spc="-10" dirty="0">
                <a:cs typeface="Calibri"/>
              </a:rPr>
              <a:t>Artykuł 1 Przedmiot i zakres stosowania </a:t>
            </a:r>
          </a:p>
          <a:p>
            <a:pPr lvl="1"/>
            <a:r>
              <a:rPr lang="pl-PL" dirty="0"/>
              <a:t>2. Niniejsza dyrektywa ma zastosowanie do znajdujących się na etapie projektu, budowy lub oddanych do użytkowania dróg wchodzących w skład transeuropejskiej sieci drogowej, autostrad i </a:t>
            </a:r>
            <a:r>
              <a:rPr lang="pl-PL" b="1" dirty="0">
                <a:solidFill>
                  <a:srgbClr val="FF0000"/>
                </a:solidFill>
              </a:rPr>
              <a:t>innych dróg głównych</a:t>
            </a:r>
          </a:p>
          <a:p>
            <a:pPr lvl="1"/>
            <a:endParaRPr lang="en-GB" b="1" dirty="0">
              <a:solidFill>
                <a:srgbClr val="FF0000"/>
              </a:solidFill>
            </a:endParaRPr>
          </a:p>
        </p:txBody>
      </p:sp>
      <p:pic>
        <p:nvPicPr>
          <p:cNvPr id="6" name="Obraz 8">
            <a:extLst>
              <a:ext uri="{FF2B5EF4-FFF2-40B4-BE49-F238E27FC236}">
                <a16:creationId xmlns:a16="http://schemas.microsoft.com/office/drawing/2014/main" id="{CCAD0B6E-BF9E-6D05-27CF-5DB62BCFF663}"/>
              </a:ext>
            </a:extLst>
          </p:cNvPr>
          <p:cNvPicPr>
            <a:picLocks noChangeAspect="1"/>
          </p:cNvPicPr>
          <p:nvPr/>
        </p:nvPicPr>
        <p:blipFill>
          <a:blip r:embed="rId2"/>
          <a:stretch>
            <a:fillRect/>
          </a:stretch>
        </p:blipFill>
        <p:spPr>
          <a:xfrm>
            <a:off x="8560440" y="1595565"/>
            <a:ext cx="3334599" cy="4581398"/>
          </a:xfrm>
          <a:prstGeom prst="rect">
            <a:avLst/>
          </a:prstGeom>
        </p:spPr>
      </p:pic>
      <p:pic>
        <p:nvPicPr>
          <p:cNvPr id="2" name="Picture 1">
            <a:extLst>
              <a:ext uri="{FF2B5EF4-FFF2-40B4-BE49-F238E27FC236}">
                <a16:creationId xmlns:a16="http://schemas.microsoft.com/office/drawing/2014/main" id="{ECF9FC5C-9022-A354-3BF0-A03F143B3637}"/>
              </a:ext>
            </a:extLst>
          </p:cNvPr>
          <p:cNvPicPr>
            <a:picLocks noChangeAspect="1"/>
          </p:cNvPicPr>
          <p:nvPr/>
        </p:nvPicPr>
        <p:blipFill>
          <a:blip r:embed="rId3"/>
          <a:stretch>
            <a:fillRect/>
          </a:stretch>
        </p:blipFill>
        <p:spPr>
          <a:xfrm>
            <a:off x="8603874" y="1595565"/>
            <a:ext cx="3247730" cy="4581398"/>
          </a:xfrm>
          <a:prstGeom prst="rect">
            <a:avLst/>
          </a:prstGeom>
        </p:spPr>
      </p:pic>
    </p:spTree>
    <p:extLst>
      <p:ext uri="{BB962C8B-B14F-4D97-AF65-F5344CB8AC3E}">
        <p14:creationId xmlns:p14="http://schemas.microsoft.com/office/powerpoint/2010/main" val="3698962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CE5A0-D5D6-E08F-4378-88714007EC0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2EAADEE-C73B-52C9-F67A-97909865C1F1}"/>
              </a:ext>
            </a:extLst>
          </p:cNvPr>
          <p:cNvSpPr>
            <a:spLocks noGrp="1"/>
          </p:cNvSpPr>
          <p:nvPr>
            <p:ph type="title"/>
          </p:nvPr>
        </p:nvSpPr>
        <p:spPr/>
        <p:txBody>
          <a:bodyPr/>
          <a:lstStyle/>
          <a:p>
            <a:r>
              <a:rPr lang="pl-PL" dirty="0"/>
              <a:t>Dyrektywa 2019/1936</a:t>
            </a:r>
            <a:endParaRPr lang="en-GB" dirty="0"/>
          </a:p>
        </p:txBody>
      </p:sp>
      <p:sp>
        <p:nvSpPr>
          <p:cNvPr id="5" name="Content Placeholder 4">
            <a:extLst>
              <a:ext uri="{FF2B5EF4-FFF2-40B4-BE49-F238E27FC236}">
                <a16:creationId xmlns:a16="http://schemas.microsoft.com/office/drawing/2014/main" id="{828C15C1-7E07-D256-9188-9578756CE7BC}"/>
              </a:ext>
            </a:extLst>
          </p:cNvPr>
          <p:cNvSpPr>
            <a:spLocks noGrp="1"/>
          </p:cNvSpPr>
          <p:nvPr>
            <p:ph sz="half" idx="1"/>
          </p:nvPr>
        </p:nvSpPr>
        <p:spPr>
          <a:xfrm>
            <a:off x="419100" y="1825625"/>
            <a:ext cx="8003005" cy="4351338"/>
          </a:xfrm>
        </p:spPr>
        <p:txBody>
          <a:bodyPr>
            <a:normAutofit fontScale="92500"/>
          </a:bodyPr>
          <a:lstStyle/>
          <a:p>
            <a:r>
              <a:rPr lang="pl-PL" spc="-10" dirty="0">
                <a:cs typeface="Calibri"/>
              </a:rPr>
              <a:t>Artykuł 1 Przedmiot i zakres stosowania </a:t>
            </a:r>
          </a:p>
          <a:p>
            <a:pPr lvl="1"/>
            <a:r>
              <a:rPr lang="pl-PL" dirty="0"/>
              <a:t>3 Niniejsza dyrektywa ma również zastosowanie do dróg i projektów infrastruktury drogowej nieobjętych zakresem stosowania ust. 2, które znajdują się poza </a:t>
            </a:r>
            <a:r>
              <a:rPr lang="pl-PL" b="1" dirty="0">
                <a:solidFill>
                  <a:srgbClr val="FF0000"/>
                </a:solidFill>
              </a:rPr>
              <a:t>obszarami miejskimi</a:t>
            </a:r>
            <a:r>
              <a:rPr lang="pl-PL" dirty="0"/>
              <a:t>, które nie zapewniają </a:t>
            </a:r>
            <a:r>
              <a:rPr lang="pl-PL" b="1" dirty="0">
                <a:solidFill>
                  <a:srgbClr val="FF0000"/>
                </a:solidFill>
              </a:rPr>
              <a:t>dostępu do przylegających do nich nieruchomości </a:t>
            </a:r>
            <a:r>
              <a:rPr lang="pl-PL" dirty="0"/>
              <a:t>i które są budowane lub realizowane z funduszy unijnych, z wyjątkiem dróg, które nie są otwarte dla  ogólnego ruchu pojazdów silnikowych, takich jak </a:t>
            </a:r>
            <a:r>
              <a:rPr lang="pl-PL" b="1" dirty="0">
                <a:solidFill>
                  <a:srgbClr val="FF0000"/>
                </a:solidFill>
              </a:rPr>
              <a:t>ścieżki rowerowe</a:t>
            </a:r>
            <a:r>
              <a:rPr lang="pl-PL" dirty="0"/>
              <a:t>, lub dróg, które nie są zaprojektowane do celów ogólnego ruchu, takich jak drogi dojazdowe do obiektów przemysłowych, rolnych lub leśnych</a:t>
            </a:r>
            <a:endParaRPr lang="en-GB" b="1" dirty="0">
              <a:solidFill>
                <a:srgbClr val="FF0000"/>
              </a:solidFill>
            </a:endParaRPr>
          </a:p>
        </p:txBody>
      </p:sp>
      <p:pic>
        <p:nvPicPr>
          <p:cNvPr id="6" name="Obraz 8">
            <a:extLst>
              <a:ext uri="{FF2B5EF4-FFF2-40B4-BE49-F238E27FC236}">
                <a16:creationId xmlns:a16="http://schemas.microsoft.com/office/drawing/2014/main" id="{72398C37-52E8-52FF-13E3-53A01027413D}"/>
              </a:ext>
            </a:extLst>
          </p:cNvPr>
          <p:cNvPicPr>
            <a:picLocks noChangeAspect="1"/>
          </p:cNvPicPr>
          <p:nvPr/>
        </p:nvPicPr>
        <p:blipFill>
          <a:blip r:embed="rId2"/>
          <a:stretch>
            <a:fillRect/>
          </a:stretch>
        </p:blipFill>
        <p:spPr>
          <a:xfrm>
            <a:off x="8560440" y="1595565"/>
            <a:ext cx="3334599" cy="4581398"/>
          </a:xfrm>
          <a:prstGeom prst="rect">
            <a:avLst/>
          </a:prstGeom>
        </p:spPr>
      </p:pic>
      <p:pic>
        <p:nvPicPr>
          <p:cNvPr id="7" name="Picture 6">
            <a:extLst>
              <a:ext uri="{FF2B5EF4-FFF2-40B4-BE49-F238E27FC236}">
                <a16:creationId xmlns:a16="http://schemas.microsoft.com/office/drawing/2014/main" id="{A158C428-742C-41E2-A9EC-D0C2DA8A7EBD}"/>
              </a:ext>
            </a:extLst>
          </p:cNvPr>
          <p:cNvPicPr>
            <a:picLocks noChangeAspect="1"/>
          </p:cNvPicPr>
          <p:nvPr/>
        </p:nvPicPr>
        <p:blipFill>
          <a:blip r:embed="rId3"/>
          <a:stretch>
            <a:fillRect/>
          </a:stretch>
        </p:blipFill>
        <p:spPr>
          <a:xfrm>
            <a:off x="8603874" y="1595565"/>
            <a:ext cx="3247730" cy="4581398"/>
          </a:xfrm>
          <a:prstGeom prst="rect">
            <a:avLst/>
          </a:prstGeom>
        </p:spPr>
      </p:pic>
    </p:spTree>
    <p:extLst>
      <p:ext uri="{BB962C8B-B14F-4D97-AF65-F5344CB8AC3E}">
        <p14:creationId xmlns:p14="http://schemas.microsoft.com/office/powerpoint/2010/main" val="976691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6A157-821C-B090-DECB-9D0EBCBEEAB8}"/>
            </a:ext>
          </a:extLst>
        </p:cNvPr>
        <p:cNvGrpSpPr/>
        <p:nvPr/>
      </p:nvGrpSpPr>
      <p:grpSpPr>
        <a:xfrm>
          <a:off x="0" y="0"/>
          <a:ext cx="0" cy="0"/>
          <a:chOff x="0" y="0"/>
          <a:chExt cx="0" cy="0"/>
        </a:xfrm>
      </p:grpSpPr>
      <p:pic>
        <p:nvPicPr>
          <p:cNvPr id="6" name="Obraz 8">
            <a:extLst>
              <a:ext uri="{FF2B5EF4-FFF2-40B4-BE49-F238E27FC236}">
                <a16:creationId xmlns:a16="http://schemas.microsoft.com/office/drawing/2014/main" id="{7AC867BB-ED53-6A45-4DFD-AEA25E5297B9}"/>
              </a:ext>
            </a:extLst>
          </p:cNvPr>
          <p:cNvPicPr>
            <a:picLocks noChangeAspect="1"/>
          </p:cNvPicPr>
          <p:nvPr/>
        </p:nvPicPr>
        <p:blipFill>
          <a:blip r:embed="rId2"/>
          <a:stretch>
            <a:fillRect/>
          </a:stretch>
        </p:blipFill>
        <p:spPr>
          <a:xfrm>
            <a:off x="8560440" y="1595565"/>
            <a:ext cx="3334599" cy="4581398"/>
          </a:xfrm>
          <a:prstGeom prst="rect">
            <a:avLst/>
          </a:prstGeom>
        </p:spPr>
      </p:pic>
      <p:sp>
        <p:nvSpPr>
          <p:cNvPr id="4" name="Title 3">
            <a:extLst>
              <a:ext uri="{FF2B5EF4-FFF2-40B4-BE49-F238E27FC236}">
                <a16:creationId xmlns:a16="http://schemas.microsoft.com/office/drawing/2014/main" id="{E8C55F1A-D7D5-8CC5-514D-8434B00FE78A}"/>
              </a:ext>
            </a:extLst>
          </p:cNvPr>
          <p:cNvSpPr>
            <a:spLocks noGrp="1"/>
          </p:cNvSpPr>
          <p:nvPr>
            <p:ph type="title"/>
          </p:nvPr>
        </p:nvSpPr>
        <p:spPr/>
        <p:txBody>
          <a:bodyPr/>
          <a:lstStyle/>
          <a:p>
            <a:r>
              <a:rPr lang="pl-PL" dirty="0"/>
              <a:t>Dyrektywa 2019/1936</a:t>
            </a:r>
            <a:endParaRPr lang="en-GB" dirty="0"/>
          </a:p>
        </p:txBody>
      </p:sp>
      <p:sp>
        <p:nvSpPr>
          <p:cNvPr id="5" name="Content Placeholder 4">
            <a:extLst>
              <a:ext uri="{FF2B5EF4-FFF2-40B4-BE49-F238E27FC236}">
                <a16:creationId xmlns:a16="http://schemas.microsoft.com/office/drawing/2014/main" id="{A896A91F-8A48-9A21-4EF7-B3AA9193737D}"/>
              </a:ext>
            </a:extLst>
          </p:cNvPr>
          <p:cNvSpPr>
            <a:spLocks noGrp="1"/>
          </p:cNvSpPr>
          <p:nvPr>
            <p:ph sz="half" idx="1"/>
          </p:nvPr>
        </p:nvSpPr>
        <p:spPr>
          <a:xfrm>
            <a:off x="419100" y="1825625"/>
            <a:ext cx="8003005" cy="4351338"/>
          </a:xfrm>
        </p:spPr>
        <p:txBody>
          <a:bodyPr>
            <a:normAutofit fontScale="92500"/>
          </a:bodyPr>
          <a:lstStyle/>
          <a:p>
            <a:r>
              <a:rPr lang="pl-PL" spc="-10" dirty="0">
                <a:cs typeface="Calibri"/>
              </a:rPr>
              <a:t>Artykuł 1 Przedmiot i zakres stosowania </a:t>
            </a:r>
          </a:p>
          <a:p>
            <a:pPr lvl="1"/>
            <a:r>
              <a:rPr lang="pl-PL" dirty="0"/>
              <a:t>3 Niniejsza dyrektywa ma również zastosowanie do dróg i projektów infrastruktury drogowej nieobjętych zakresem stosowania ust. 2, które znajdują się poza </a:t>
            </a:r>
            <a:r>
              <a:rPr lang="pl-PL" b="1" dirty="0">
                <a:solidFill>
                  <a:srgbClr val="FF0000"/>
                </a:solidFill>
              </a:rPr>
              <a:t>obszarami miejskimi</a:t>
            </a:r>
            <a:r>
              <a:rPr lang="pl-PL" dirty="0"/>
              <a:t>, które nie zapewniają </a:t>
            </a:r>
            <a:r>
              <a:rPr lang="pl-PL" b="1" dirty="0">
                <a:solidFill>
                  <a:srgbClr val="FF0000"/>
                </a:solidFill>
              </a:rPr>
              <a:t>dostępu do przylegających do nich nieruchomości </a:t>
            </a:r>
            <a:r>
              <a:rPr lang="pl-PL" dirty="0"/>
              <a:t>i które są budowane lub realizowane z funduszy unijnych, z wyjątkiem dróg, które nie są otwarte dla  ogólnego ruchu pojazdów silnikowych, takich jak </a:t>
            </a:r>
            <a:r>
              <a:rPr lang="pl-PL" b="1" dirty="0">
                <a:solidFill>
                  <a:srgbClr val="FF0000"/>
                </a:solidFill>
              </a:rPr>
              <a:t>ścieżki rowerowe</a:t>
            </a:r>
            <a:r>
              <a:rPr lang="pl-PL" dirty="0"/>
              <a:t>, lub dróg, które nie są zaprojektowane do celów ogólnego ruchu, takich jak drogi dojazdowe do obiektów przemysłowych, rolnych lub leśnych</a:t>
            </a:r>
            <a:endParaRPr lang="en-GB" b="1" dirty="0">
              <a:solidFill>
                <a:srgbClr val="FF0000"/>
              </a:solidFill>
            </a:endParaRPr>
          </a:p>
        </p:txBody>
      </p:sp>
      <p:pic>
        <p:nvPicPr>
          <p:cNvPr id="3" name="Picture 2">
            <a:extLst>
              <a:ext uri="{FF2B5EF4-FFF2-40B4-BE49-F238E27FC236}">
                <a16:creationId xmlns:a16="http://schemas.microsoft.com/office/drawing/2014/main" id="{C3263B72-0813-D9E8-2084-09B9995FD91E}"/>
              </a:ext>
            </a:extLst>
          </p:cNvPr>
          <p:cNvPicPr>
            <a:picLocks noChangeAspect="1"/>
          </p:cNvPicPr>
          <p:nvPr/>
        </p:nvPicPr>
        <p:blipFill>
          <a:blip r:embed="rId3"/>
          <a:stretch>
            <a:fillRect/>
          </a:stretch>
        </p:blipFill>
        <p:spPr>
          <a:xfrm>
            <a:off x="8603874" y="1595565"/>
            <a:ext cx="3247730" cy="4581398"/>
          </a:xfrm>
          <a:prstGeom prst="rect">
            <a:avLst/>
          </a:prstGeom>
        </p:spPr>
      </p:pic>
    </p:spTree>
    <p:extLst>
      <p:ext uri="{BB962C8B-B14F-4D97-AF65-F5344CB8AC3E}">
        <p14:creationId xmlns:p14="http://schemas.microsoft.com/office/powerpoint/2010/main" val="347984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F0C9F-2FB6-E08A-FF5E-EBA96645E9F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D492D5A-C233-FE06-8A82-4E7BFAEB4E22}"/>
              </a:ext>
            </a:extLst>
          </p:cNvPr>
          <p:cNvSpPr>
            <a:spLocks noGrp="1"/>
          </p:cNvSpPr>
          <p:nvPr>
            <p:ph type="title"/>
          </p:nvPr>
        </p:nvSpPr>
        <p:spPr/>
        <p:txBody>
          <a:bodyPr/>
          <a:lstStyle/>
          <a:p>
            <a:r>
              <a:rPr lang="pl-PL" dirty="0"/>
              <a:t>Dyrektywa 2019/1936</a:t>
            </a:r>
            <a:endParaRPr lang="en-GB" dirty="0"/>
          </a:p>
        </p:txBody>
      </p:sp>
      <p:sp>
        <p:nvSpPr>
          <p:cNvPr id="5" name="Content Placeholder 4">
            <a:extLst>
              <a:ext uri="{FF2B5EF4-FFF2-40B4-BE49-F238E27FC236}">
                <a16:creationId xmlns:a16="http://schemas.microsoft.com/office/drawing/2014/main" id="{DE439CE1-028B-6590-436A-9AACACA625DC}"/>
              </a:ext>
            </a:extLst>
          </p:cNvPr>
          <p:cNvSpPr>
            <a:spLocks noGrp="1"/>
          </p:cNvSpPr>
          <p:nvPr>
            <p:ph sz="half" idx="1"/>
          </p:nvPr>
        </p:nvSpPr>
        <p:spPr>
          <a:xfrm>
            <a:off x="419100" y="1825625"/>
            <a:ext cx="8003005" cy="4351338"/>
          </a:xfrm>
        </p:spPr>
        <p:txBody>
          <a:bodyPr>
            <a:normAutofit/>
          </a:bodyPr>
          <a:lstStyle/>
          <a:p>
            <a:r>
              <a:rPr lang="pl-PL" spc="-10" dirty="0">
                <a:cs typeface="Calibri"/>
              </a:rPr>
              <a:t>Który wariant lepszy</a:t>
            </a:r>
          </a:p>
        </p:txBody>
      </p:sp>
      <p:pic>
        <p:nvPicPr>
          <p:cNvPr id="3" name="Picture 2">
            <a:extLst>
              <a:ext uri="{FF2B5EF4-FFF2-40B4-BE49-F238E27FC236}">
                <a16:creationId xmlns:a16="http://schemas.microsoft.com/office/drawing/2014/main" id="{82BA6243-283C-F413-98BB-1F52A91A61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694" y="2226716"/>
            <a:ext cx="5567814" cy="3936197"/>
          </a:xfrm>
          <a:prstGeom prst="rect">
            <a:avLst/>
          </a:prstGeom>
        </p:spPr>
      </p:pic>
      <p:pic>
        <p:nvPicPr>
          <p:cNvPr id="8" name="Picture 7">
            <a:extLst>
              <a:ext uri="{FF2B5EF4-FFF2-40B4-BE49-F238E27FC236}">
                <a16:creationId xmlns:a16="http://schemas.microsoft.com/office/drawing/2014/main" id="{1DE76A63-5F7F-3B1B-FC86-2F9746DAFB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5326" y="2216914"/>
            <a:ext cx="5601554" cy="3960049"/>
          </a:xfrm>
          <a:prstGeom prst="rect">
            <a:avLst/>
          </a:prstGeom>
        </p:spPr>
      </p:pic>
      <p:sp>
        <p:nvSpPr>
          <p:cNvPr id="9" name="TextBox 8">
            <a:extLst>
              <a:ext uri="{FF2B5EF4-FFF2-40B4-BE49-F238E27FC236}">
                <a16:creationId xmlns:a16="http://schemas.microsoft.com/office/drawing/2014/main" id="{1CB00B50-934D-DCD0-A885-82D7EB094276}"/>
              </a:ext>
            </a:extLst>
          </p:cNvPr>
          <p:cNvSpPr txBox="1"/>
          <p:nvPr/>
        </p:nvSpPr>
        <p:spPr>
          <a:xfrm rot="1541916">
            <a:off x="3304673" y="4347410"/>
            <a:ext cx="1339516" cy="369332"/>
          </a:xfrm>
          <a:prstGeom prst="rect">
            <a:avLst/>
          </a:prstGeom>
          <a:noFill/>
        </p:spPr>
        <p:txBody>
          <a:bodyPr wrap="square" rtlCol="0">
            <a:spAutoFit/>
          </a:bodyPr>
          <a:lstStyle/>
          <a:p>
            <a:r>
              <a:rPr lang="pl-PL" dirty="0"/>
              <a:t>Odcinek 1</a:t>
            </a:r>
            <a:endParaRPr lang="en-GB" dirty="0"/>
          </a:p>
        </p:txBody>
      </p:sp>
      <p:sp>
        <p:nvSpPr>
          <p:cNvPr id="10" name="TextBox 9">
            <a:extLst>
              <a:ext uri="{FF2B5EF4-FFF2-40B4-BE49-F238E27FC236}">
                <a16:creationId xmlns:a16="http://schemas.microsoft.com/office/drawing/2014/main" id="{A3184CC9-B91C-8AB7-4C19-C9B8AD02B09E}"/>
              </a:ext>
            </a:extLst>
          </p:cNvPr>
          <p:cNvSpPr txBox="1"/>
          <p:nvPr/>
        </p:nvSpPr>
        <p:spPr>
          <a:xfrm rot="3078425">
            <a:off x="8597322" y="3577379"/>
            <a:ext cx="1339516" cy="369332"/>
          </a:xfrm>
          <a:prstGeom prst="rect">
            <a:avLst/>
          </a:prstGeom>
          <a:noFill/>
        </p:spPr>
        <p:txBody>
          <a:bodyPr wrap="square" rtlCol="0">
            <a:spAutoFit/>
          </a:bodyPr>
          <a:lstStyle/>
          <a:p>
            <a:r>
              <a:rPr lang="pl-PL" dirty="0"/>
              <a:t>Odcinek 1</a:t>
            </a:r>
            <a:endParaRPr lang="en-GB" dirty="0"/>
          </a:p>
        </p:txBody>
      </p:sp>
      <p:sp>
        <p:nvSpPr>
          <p:cNvPr id="11" name="TextBox 10">
            <a:extLst>
              <a:ext uri="{FF2B5EF4-FFF2-40B4-BE49-F238E27FC236}">
                <a16:creationId xmlns:a16="http://schemas.microsoft.com/office/drawing/2014/main" id="{E1E66489-9079-C53E-8843-F446648D0ABD}"/>
              </a:ext>
            </a:extLst>
          </p:cNvPr>
          <p:cNvSpPr txBox="1"/>
          <p:nvPr/>
        </p:nvSpPr>
        <p:spPr>
          <a:xfrm rot="262907">
            <a:off x="10262798" y="4582707"/>
            <a:ext cx="1339516" cy="369332"/>
          </a:xfrm>
          <a:prstGeom prst="rect">
            <a:avLst/>
          </a:prstGeom>
          <a:noFill/>
        </p:spPr>
        <p:txBody>
          <a:bodyPr wrap="square" rtlCol="0">
            <a:spAutoFit/>
          </a:bodyPr>
          <a:lstStyle/>
          <a:p>
            <a:r>
              <a:rPr lang="pl-PL" dirty="0"/>
              <a:t>Odcinek 2</a:t>
            </a:r>
            <a:endParaRPr lang="en-GB" dirty="0"/>
          </a:p>
        </p:txBody>
      </p:sp>
    </p:spTree>
    <p:extLst>
      <p:ext uri="{BB962C8B-B14F-4D97-AF65-F5344CB8AC3E}">
        <p14:creationId xmlns:p14="http://schemas.microsoft.com/office/powerpoint/2010/main" val="3195867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15F3E-BDB9-CF6A-D385-B6F9F1E601D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EDB819F-BB2F-4EAB-86B7-2B78EA4B7B37}"/>
              </a:ext>
            </a:extLst>
          </p:cNvPr>
          <p:cNvSpPr>
            <a:spLocks noGrp="1"/>
          </p:cNvSpPr>
          <p:nvPr>
            <p:ph type="title"/>
          </p:nvPr>
        </p:nvSpPr>
        <p:spPr/>
        <p:txBody>
          <a:bodyPr/>
          <a:lstStyle/>
          <a:p>
            <a:r>
              <a:rPr lang="pl-PL" dirty="0"/>
              <a:t>Zarządzenie z 28.05.2024</a:t>
            </a:r>
            <a:endParaRPr lang="en-GB" dirty="0"/>
          </a:p>
        </p:txBody>
      </p:sp>
      <p:sp>
        <p:nvSpPr>
          <p:cNvPr id="5" name="Content Placeholder 4">
            <a:extLst>
              <a:ext uri="{FF2B5EF4-FFF2-40B4-BE49-F238E27FC236}">
                <a16:creationId xmlns:a16="http://schemas.microsoft.com/office/drawing/2014/main" id="{C41E6815-3261-DDE3-5F97-D3CABC20A96C}"/>
              </a:ext>
            </a:extLst>
          </p:cNvPr>
          <p:cNvSpPr>
            <a:spLocks noGrp="1"/>
          </p:cNvSpPr>
          <p:nvPr>
            <p:ph sz="half" idx="1"/>
          </p:nvPr>
        </p:nvSpPr>
        <p:spPr>
          <a:xfrm>
            <a:off x="419100" y="1825625"/>
            <a:ext cx="8003005" cy="4351338"/>
          </a:xfrm>
        </p:spPr>
        <p:txBody>
          <a:bodyPr>
            <a:normAutofit/>
          </a:bodyPr>
          <a:lstStyle/>
          <a:p>
            <a:pPr marL="0" indent="0">
              <a:buNone/>
            </a:pPr>
            <a:r>
              <a:rPr lang="pl-PL" spc="-10" dirty="0">
                <a:cs typeface="Calibri"/>
              </a:rPr>
              <a:t>w sprawie oceny ryzyka wystąpienia wypadków i dotkliwości ich skutków oraz kategorii bezpieczeństwa ruchu drogowego </a:t>
            </a:r>
          </a:p>
        </p:txBody>
      </p:sp>
      <p:pic>
        <p:nvPicPr>
          <p:cNvPr id="6" name="Obraz 8">
            <a:extLst>
              <a:ext uri="{FF2B5EF4-FFF2-40B4-BE49-F238E27FC236}">
                <a16:creationId xmlns:a16="http://schemas.microsoft.com/office/drawing/2014/main" id="{D9E581C1-4814-6086-BB8C-0335ED64E02A}"/>
              </a:ext>
            </a:extLst>
          </p:cNvPr>
          <p:cNvPicPr>
            <a:picLocks noChangeAspect="1"/>
          </p:cNvPicPr>
          <p:nvPr/>
        </p:nvPicPr>
        <p:blipFill>
          <a:blip r:embed="rId2"/>
          <a:stretch>
            <a:fillRect/>
          </a:stretch>
        </p:blipFill>
        <p:spPr>
          <a:xfrm>
            <a:off x="8560440" y="1595565"/>
            <a:ext cx="3334599" cy="4581398"/>
          </a:xfrm>
          <a:prstGeom prst="rect">
            <a:avLst/>
          </a:prstGeom>
        </p:spPr>
      </p:pic>
    </p:spTree>
    <p:extLst>
      <p:ext uri="{BB962C8B-B14F-4D97-AF65-F5344CB8AC3E}">
        <p14:creationId xmlns:p14="http://schemas.microsoft.com/office/powerpoint/2010/main" val="2289083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EB5EE-4B58-BFE4-0574-B30E28704399}"/>
              </a:ext>
            </a:extLst>
          </p:cNvPr>
          <p:cNvSpPr>
            <a:spLocks noGrp="1"/>
          </p:cNvSpPr>
          <p:nvPr>
            <p:ph type="title"/>
          </p:nvPr>
        </p:nvSpPr>
        <p:spPr/>
        <p:txBody>
          <a:bodyPr/>
          <a:lstStyle/>
          <a:p>
            <a:r>
              <a:rPr lang="pl-PL" dirty="0"/>
              <a:t>ZADANIE 1</a:t>
            </a:r>
            <a:endParaRPr lang="en-GB" dirty="0"/>
          </a:p>
        </p:txBody>
      </p:sp>
      <p:sp>
        <p:nvSpPr>
          <p:cNvPr id="3" name="Content Placeholder 2">
            <a:extLst>
              <a:ext uri="{FF2B5EF4-FFF2-40B4-BE49-F238E27FC236}">
                <a16:creationId xmlns:a16="http://schemas.microsoft.com/office/drawing/2014/main" id="{A16163E4-69C6-E5AC-38D0-CCE20E624166}"/>
              </a:ext>
            </a:extLst>
          </p:cNvPr>
          <p:cNvSpPr>
            <a:spLocks noGrp="1"/>
          </p:cNvSpPr>
          <p:nvPr>
            <p:ph sz="half" idx="1"/>
          </p:nvPr>
        </p:nvSpPr>
        <p:spPr/>
        <p:txBody>
          <a:bodyPr/>
          <a:lstStyle/>
          <a:p>
            <a:endParaRPr lang="en-GB" dirty="0"/>
          </a:p>
        </p:txBody>
      </p:sp>
      <p:pic>
        <p:nvPicPr>
          <p:cNvPr id="4" name="Picture 3">
            <a:extLst>
              <a:ext uri="{FF2B5EF4-FFF2-40B4-BE49-F238E27FC236}">
                <a16:creationId xmlns:a16="http://schemas.microsoft.com/office/drawing/2014/main" id="{F5729DCA-1942-D389-3283-F171C77306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3348" y="1825625"/>
            <a:ext cx="5705303" cy="4033395"/>
          </a:xfrm>
          <a:prstGeom prst="rect">
            <a:avLst/>
          </a:prstGeom>
        </p:spPr>
      </p:pic>
    </p:spTree>
    <p:extLst>
      <p:ext uri="{BB962C8B-B14F-4D97-AF65-F5344CB8AC3E}">
        <p14:creationId xmlns:p14="http://schemas.microsoft.com/office/powerpoint/2010/main" val="245685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9C01B-089C-4AAF-002F-9C80074D332B}"/>
              </a:ext>
            </a:extLst>
          </p:cNvPr>
          <p:cNvSpPr>
            <a:spLocks noGrp="1"/>
          </p:cNvSpPr>
          <p:nvPr>
            <p:ph type="title"/>
          </p:nvPr>
        </p:nvSpPr>
        <p:spPr/>
        <p:txBody>
          <a:bodyPr/>
          <a:lstStyle/>
          <a:p>
            <a:r>
              <a:rPr lang="pl-PL" dirty="0"/>
              <a:t>ZADANIE 1</a:t>
            </a:r>
            <a:endParaRPr lang="en-GB" dirty="0"/>
          </a:p>
        </p:txBody>
      </p:sp>
      <p:pic>
        <p:nvPicPr>
          <p:cNvPr id="4" name="Zadanie_1">
            <a:hlinkClick r:id="" action="ppaction://media"/>
            <a:extLst>
              <a:ext uri="{FF2B5EF4-FFF2-40B4-BE49-F238E27FC236}">
                <a16:creationId xmlns:a16="http://schemas.microsoft.com/office/drawing/2014/main" id="{2CE7F780-03E5-5A27-4BA6-C6AAB478EDF4}"/>
              </a:ext>
            </a:extLst>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2447925" y="1690688"/>
            <a:ext cx="7296150" cy="4351338"/>
          </a:xfrm>
        </p:spPr>
      </p:pic>
    </p:spTree>
    <p:extLst>
      <p:ext uri="{BB962C8B-B14F-4D97-AF65-F5344CB8AC3E}">
        <p14:creationId xmlns:p14="http://schemas.microsoft.com/office/powerpoint/2010/main" val="3914678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4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F9EE4-B52F-4EA6-94D7-E016A202E53D}"/>
              </a:ext>
            </a:extLst>
          </p:cNvPr>
          <p:cNvSpPr>
            <a:spLocks noGrp="1"/>
          </p:cNvSpPr>
          <p:nvPr>
            <p:ph type="title"/>
          </p:nvPr>
        </p:nvSpPr>
        <p:spPr/>
        <p:txBody>
          <a:bodyPr/>
          <a:lstStyle/>
          <a:p>
            <a:r>
              <a:rPr lang="pl-PL" dirty="0"/>
              <a:t>Odcinek</a:t>
            </a:r>
            <a:endParaRPr lang="en-GB" dirty="0"/>
          </a:p>
        </p:txBody>
      </p:sp>
      <p:sp>
        <p:nvSpPr>
          <p:cNvPr id="3" name="Content Placeholder 2">
            <a:extLst>
              <a:ext uri="{FF2B5EF4-FFF2-40B4-BE49-F238E27FC236}">
                <a16:creationId xmlns:a16="http://schemas.microsoft.com/office/drawing/2014/main" id="{C41519EE-DAF7-7503-C321-9AB53A885FE8}"/>
              </a:ext>
            </a:extLst>
          </p:cNvPr>
          <p:cNvSpPr>
            <a:spLocks noGrp="1"/>
          </p:cNvSpPr>
          <p:nvPr>
            <p:ph sz="half" idx="1"/>
          </p:nvPr>
        </p:nvSpPr>
        <p:spPr/>
        <p:txBody>
          <a:bodyPr/>
          <a:lstStyle/>
          <a:p>
            <a:r>
              <a:rPr lang="pl-PL" dirty="0"/>
              <a:t>Do segmentacji wykorzystuje się jedno z dwóch podejść:</a:t>
            </a:r>
          </a:p>
          <a:p>
            <a:pPr marL="457200" indent="-457200">
              <a:buFont typeface="+mj-lt"/>
              <a:buAutoNum type="arabicParenR"/>
            </a:pPr>
            <a:r>
              <a:rPr lang="pl-PL" dirty="0">
                <a:solidFill>
                  <a:srgbClr val="FF0000"/>
                </a:solidFill>
              </a:rPr>
              <a:t>podejście A</a:t>
            </a:r>
            <a:r>
              <a:rPr lang="pl-PL" dirty="0"/>
              <a:t>: segmenty wydzielone pod kątem kryteriów jednorodności; </a:t>
            </a:r>
          </a:p>
          <a:p>
            <a:pPr marL="457200" indent="-457200">
              <a:buFont typeface="+mj-lt"/>
              <a:buAutoNum type="arabicParenR"/>
            </a:pPr>
            <a:r>
              <a:rPr lang="pl-PL" dirty="0">
                <a:solidFill>
                  <a:srgbClr val="FF0000"/>
                </a:solidFill>
              </a:rPr>
              <a:t>podejście B</a:t>
            </a:r>
            <a:r>
              <a:rPr lang="pl-PL" dirty="0"/>
              <a:t>: segmenty o założonej długości wynoszącej około 500 metrów.</a:t>
            </a:r>
          </a:p>
          <a:p>
            <a:endParaRPr lang="en-GB" dirty="0"/>
          </a:p>
        </p:txBody>
      </p:sp>
    </p:spTree>
    <p:extLst>
      <p:ext uri="{BB962C8B-B14F-4D97-AF65-F5344CB8AC3E}">
        <p14:creationId xmlns:p14="http://schemas.microsoft.com/office/powerpoint/2010/main" val="3793147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05A9E-3C5D-DD08-9603-4F3A47BE32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9F9C4B-2E11-E5B1-18B8-5E4554F93CFC}"/>
              </a:ext>
            </a:extLst>
          </p:cNvPr>
          <p:cNvSpPr>
            <a:spLocks noGrp="1"/>
          </p:cNvSpPr>
          <p:nvPr>
            <p:ph type="title"/>
          </p:nvPr>
        </p:nvSpPr>
        <p:spPr/>
        <p:txBody>
          <a:bodyPr/>
          <a:lstStyle/>
          <a:p>
            <a:r>
              <a:rPr lang="pl-PL" dirty="0"/>
              <a:t>Odcinek – </a:t>
            </a:r>
            <a:r>
              <a:rPr lang="pl-PL" dirty="0">
                <a:solidFill>
                  <a:srgbClr val="FF0000"/>
                </a:solidFill>
              </a:rPr>
              <a:t>podejście A</a:t>
            </a:r>
            <a:endParaRPr lang="en-GB" dirty="0">
              <a:solidFill>
                <a:srgbClr val="FF0000"/>
              </a:solidFill>
            </a:endParaRPr>
          </a:p>
        </p:txBody>
      </p:sp>
      <p:sp>
        <p:nvSpPr>
          <p:cNvPr id="3" name="Content Placeholder 2">
            <a:extLst>
              <a:ext uri="{FF2B5EF4-FFF2-40B4-BE49-F238E27FC236}">
                <a16:creationId xmlns:a16="http://schemas.microsoft.com/office/drawing/2014/main" id="{B344DA81-F619-DEC3-C272-7A4AED431B42}"/>
              </a:ext>
            </a:extLst>
          </p:cNvPr>
          <p:cNvSpPr>
            <a:spLocks noGrp="1"/>
          </p:cNvSpPr>
          <p:nvPr>
            <p:ph sz="half" idx="1"/>
          </p:nvPr>
        </p:nvSpPr>
        <p:spPr/>
        <p:txBody>
          <a:bodyPr/>
          <a:lstStyle/>
          <a:p>
            <a:r>
              <a:rPr lang="pl-PL" dirty="0"/>
              <a:t>Kryteria</a:t>
            </a:r>
          </a:p>
          <a:p>
            <a:pPr marL="457200" indent="-457200">
              <a:buFont typeface="+mj-lt"/>
              <a:buAutoNum type="arabicParenR"/>
            </a:pPr>
            <a:r>
              <a:rPr lang="pl-PL" dirty="0"/>
              <a:t>natężenie ruchu;</a:t>
            </a:r>
          </a:p>
          <a:p>
            <a:pPr marL="457200" indent="-457200">
              <a:buFont typeface="+mj-lt"/>
              <a:buAutoNum type="arabicParenR"/>
            </a:pPr>
            <a:r>
              <a:rPr lang="pl-PL" dirty="0"/>
              <a:t>liczba pasów ruchu;</a:t>
            </a:r>
          </a:p>
          <a:p>
            <a:pPr marL="457200" indent="-457200">
              <a:buFont typeface="+mj-lt"/>
              <a:buAutoNum type="arabicParenR"/>
            </a:pPr>
            <a:r>
              <a:rPr lang="pl-PL" dirty="0"/>
              <a:t>dopuszczalna prędkość;</a:t>
            </a:r>
          </a:p>
          <a:p>
            <a:pPr marL="457200" indent="-457200">
              <a:buFont typeface="+mj-lt"/>
              <a:buAutoNum type="arabicParenR"/>
            </a:pPr>
            <a:r>
              <a:rPr lang="pl-PL" dirty="0"/>
              <a:t>ukształtowanie terenu;</a:t>
            </a:r>
          </a:p>
          <a:p>
            <a:pPr marL="457200" indent="-457200">
              <a:buFont typeface="+mj-lt"/>
              <a:buAutoNum type="arabicParenR"/>
            </a:pPr>
            <a:r>
              <a:rPr lang="pl-PL" dirty="0"/>
              <a:t>zalecana długość segmentu</a:t>
            </a:r>
            <a:endParaRPr lang="en-GB" dirty="0"/>
          </a:p>
        </p:txBody>
      </p:sp>
    </p:spTree>
    <p:extLst>
      <p:ext uri="{BB962C8B-B14F-4D97-AF65-F5344CB8AC3E}">
        <p14:creationId xmlns:p14="http://schemas.microsoft.com/office/powerpoint/2010/main" val="1686827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F7E1C-F308-68E3-A6E7-13F6824AEF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949C12-DAC0-9EE9-453C-6F2A16932F94}"/>
              </a:ext>
            </a:extLst>
          </p:cNvPr>
          <p:cNvSpPr>
            <a:spLocks noGrp="1"/>
          </p:cNvSpPr>
          <p:nvPr>
            <p:ph type="title"/>
          </p:nvPr>
        </p:nvSpPr>
        <p:spPr/>
        <p:txBody>
          <a:bodyPr/>
          <a:lstStyle/>
          <a:p>
            <a:r>
              <a:rPr lang="pl-PL" dirty="0"/>
              <a:t>Odcinek – </a:t>
            </a:r>
            <a:r>
              <a:rPr lang="pl-PL" dirty="0">
                <a:solidFill>
                  <a:srgbClr val="FF0000"/>
                </a:solidFill>
              </a:rPr>
              <a:t>podejście A</a:t>
            </a:r>
            <a:endParaRPr lang="en-GB" dirty="0">
              <a:solidFill>
                <a:srgbClr val="FF0000"/>
              </a:solidFill>
            </a:endParaRPr>
          </a:p>
        </p:txBody>
      </p:sp>
      <p:sp>
        <p:nvSpPr>
          <p:cNvPr id="3" name="Content Placeholder 2">
            <a:extLst>
              <a:ext uri="{FF2B5EF4-FFF2-40B4-BE49-F238E27FC236}">
                <a16:creationId xmlns:a16="http://schemas.microsoft.com/office/drawing/2014/main" id="{589781A6-406D-9705-AB53-BF93A62102BF}"/>
              </a:ext>
            </a:extLst>
          </p:cNvPr>
          <p:cNvSpPr>
            <a:spLocks noGrp="1"/>
          </p:cNvSpPr>
          <p:nvPr>
            <p:ph sz="half" idx="1"/>
          </p:nvPr>
        </p:nvSpPr>
        <p:spPr/>
        <p:txBody>
          <a:bodyPr/>
          <a:lstStyle/>
          <a:p>
            <a:pPr marL="457200" indent="-457200">
              <a:buFont typeface="+mj-lt"/>
              <a:buAutoNum type="arabicParenR"/>
            </a:pPr>
            <a:r>
              <a:rPr lang="pl-PL" dirty="0"/>
              <a:t>natężenie ruchu - W przypadku istotnej zmiany wartości natężenia ruchu wydziela się odrębny segment. Ocenę zmiany natężenia ruchu pod kątem konieczności wydzielenia segmentu pozostawia się zarządcy drogi;</a:t>
            </a:r>
          </a:p>
          <a:p>
            <a:pPr marL="457200" indent="-457200">
              <a:buFont typeface="+mj-lt"/>
              <a:buAutoNum type="arabicParenR"/>
            </a:pPr>
            <a:r>
              <a:rPr lang="pl-PL" dirty="0"/>
              <a:t>liczba pasów ruchu – jednorodne liczba pasów;</a:t>
            </a:r>
          </a:p>
          <a:p>
            <a:pPr marL="457200" indent="-457200">
              <a:buFont typeface="+mj-lt"/>
              <a:buAutoNum type="arabicParenR"/>
            </a:pPr>
            <a:r>
              <a:rPr lang="pl-PL" dirty="0"/>
              <a:t>dopuszczalna prędkość - Nowy segment wyznacza się w miejscu zmiany dopuszczalnej prędkości na drodze z pominięciem lokalnych zmian prędkość;</a:t>
            </a:r>
          </a:p>
        </p:txBody>
      </p:sp>
    </p:spTree>
    <p:extLst>
      <p:ext uri="{BB962C8B-B14F-4D97-AF65-F5344CB8AC3E}">
        <p14:creationId xmlns:p14="http://schemas.microsoft.com/office/powerpoint/2010/main" val="4106596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4B578-7180-7D05-E5C6-926A754582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15E1ED-7133-A499-8852-81CA7FB59FEC}"/>
              </a:ext>
            </a:extLst>
          </p:cNvPr>
          <p:cNvSpPr>
            <a:spLocks noGrp="1"/>
          </p:cNvSpPr>
          <p:nvPr>
            <p:ph type="title"/>
          </p:nvPr>
        </p:nvSpPr>
        <p:spPr/>
        <p:txBody>
          <a:bodyPr/>
          <a:lstStyle/>
          <a:p>
            <a:r>
              <a:rPr lang="pl-PL" dirty="0"/>
              <a:t>Odcinek – </a:t>
            </a:r>
            <a:r>
              <a:rPr lang="pl-PL" dirty="0">
                <a:solidFill>
                  <a:srgbClr val="FF0000"/>
                </a:solidFill>
              </a:rPr>
              <a:t>podejście A</a:t>
            </a:r>
            <a:endParaRPr lang="en-GB" dirty="0">
              <a:solidFill>
                <a:srgbClr val="FF0000"/>
              </a:solidFill>
            </a:endParaRPr>
          </a:p>
        </p:txBody>
      </p:sp>
      <p:sp>
        <p:nvSpPr>
          <p:cNvPr id="3" name="Content Placeholder 2">
            <a:extLst>
              <a:ext uri="{FF2B5EF4-FFF2-40B4-BE49-F238E27FC236}">
                <a16:creationId xmlns:a16="http://schemas.microsoft.com/office/drawing/2014/main" id="{8D88084B-B946-630C-76EB-E10963127D25}"/>
              </a:ext>
            </a:extLst>
          </p:cNvPr>
          <p:cNvSpPr>
            <a:spLocks noGrp="1"/>
          </p:cNvSpPr>
          <p:nvPr>
            <p:ph sz="half" idx="1"/>
          </p:nvPr>
        </p:nvSpPr>
        <p:spPr/>
        <p:txBody>
          <a:bodyPr/>
          <a:lstStyle/>
          <a:p>
            <a:pPr marL="457200" indent="-457200">
              <a:buFont typeface="+mj-lt"/>
              <a:buAutoNum type="arabicParenR" startAt="4"/>
            </a:pPr>
            <a:r>
              <a:rPr lang="pl-PL" dirty="0"/>
              <a:t>ukształtowanie terenu - Segmenty powinny być możliwie jednorodne pod względem ukształtowania terenu, na jakim są zlokalizowane, z wyróżnieniem terenu: 1) płaskiego; 2) pagórkowatego; 3) górzystego</a:t>
            </a:r>
          </a:p>
          <a:p>
            <a:pPr marL="457200" indent="-457200">
              <a:buFont typeface="+mj-lt"/>
              <a:buAutoNum type="arabicParenR" startAt="4"/>
            </a:pPr>
            <a:r>
              <a:rPr lang="pl-PL" dirty="0"/>
              <a:t>zalecana długość segmentu - Zalecana długość segmentów (innych niż wyznaczone zgodnie z podejściem B obejmujące segmenty o zakładanej długości około 500 metrów) dla pozostałych dróg wynosi od 0,5 do 2 km.</a:t>
            </a:r>
            <a:endParaRPr lang="en-GB" dirty="0"/>
          </a:p>
        </p:txBody>
      </p:sp>
    </p:spTree>
    <p:extLst>
      <p:ext uri="{BB962C8B-B14F-4D97-AF65-F5344CB8AC3E}">
        <p14:creationId xmlns:p14="http://schemas.microsoft.com/office/powerpoint/2010/main" val="3451448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80ADE-A037-0A0B-1C0E-C0FA8F9441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A432B9-F942-D00F-059B-7143CAED8B98}"/>
              </a:ext>
            </a:extLst>
          </p:cNvPr>
          <p:cNvSpPr>
            <a:spLocks noGrp="1"/>
          </p:cNvSpPr>
          <p:nvPr>
            <p:ph type="title"/>
          </p:nvPr>
        </p:nvSpPr>
        <p:spPr/>
        <p:txBody>
          <a:bodyPr/>
          <a:lstStyle/>
          <a:p>
            <a:r>
              <a:rPr lang="pl-PL" dirty="0"/>
              <a:t>ZADANIE 2</a:t>
            </a:r>
            <a:endParaRPr lang="en-GB" dirty="0"/>
          </a:p>
        </p:txBody>
      </p:sp>
      <p:sp>
        <p:nvSpPr>
          <p:cNvPr id="3" name="Content Placeholder 2">
            <a:extLst>
              <a:ext uri="{FF2B5EF4-FFF2-40B4-BE49-F238E27FC236}">
                <a16:creationId xmlns:a16="http://schemas.microsoft.com/office/drawing/2014/main" id="{042EF92F-0926-D011-76FD-43ED7C11A716}"/>
              </a:ext>
            </a:extLst>
          </p:cNvPr>
          <p:cNvSpPr>
            <a:spLocks noGrp="1"/>
          </p:cNvSpPr>
          <p:nvPr>
            <p:ph sz="half" idx="1"/>
          </p:nvPr>
        </p:nvSpPr>
        <p:spPr>
          <a:xfrm>
            <a:off x="419100" y="1825625"/>
            <a:ext cx="7907144" cy="4351338"/>
          </a:xfrm>
        </p:spPr>
        <p:txBody>
          <a:bodyPr/>
          <a:lstStyle/>
          <a:p>
            <a:r>
              <a:rPr lang="pl-PL" spc="-10" dirty="0">
                <a:cs typeface="Calibri"/>
              </a:rPr>
              <a:t>Ocenić jeden odcinek drogi 764 zgodnie zmieniając wybrane parametry drogi</a:t>
            </a:r>
          </a:p>
          <a:p>
            <a:endParaRPr lang="en-GB" dirty="0"/>
          </a:p>
        </p:txBody>
      </p:sp>
      <p:pic>
        <p:nvPicPr>
          <p:cNvPr id="5" name="Picture 4" descr="A map of a city&#10;&#10;AI-generated content may be incorrect.">
            <a:extLst>
              <a:ext uri="{FF2B5EF4-FFF2-40B4-BE49-F238E27FC236}">
                <a16:creationId xmlns:a16="http://schemas.microsoft.com/office/drawing/2014/main" id="{C8931B03-9676-5746-AFF7-3F70D0A8D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6697" y="1825625"/>
            <a:ext cx="3076203" cy="4351338"/>
          </a:xfrm>
          <a:prstGeom prst="rect">
            <a:avLst/>
          </a:prstGeom>
        </p:spPr>
      </p:pic>
    </p:spTree>
    <p:extLst>
      <p:ext uri="{BB962C8B-B14F-4D97-AF65-F5344CB8AC3E}">
        <p14:creationId xmlns:p14="http://schemas.microsoft.com/office/powerpoint/2010/main" val="9881446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E06A7-F37D-A4B7-4BB4-26104FE76E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C9115B-DB35-3010-761D-4C2D923F3F9C}"/>
              </a:ext>
            </a:extLst>
          </p:cNvPr>
          <p:cNvSpPr>
            <a:spLocks noGrp="1"/>
          </p:cNvSpPr>
          <p:nvPr>
            <p:ph type="title"/>
          </p:nvPr>
        </p:nvSpPr>
        <p:spPr/>
        <p:txBody>
          <a:bodyPr/>
          <a:lstStyle/>
          <a:p>
            <a:r>
              <a:rPr lang="pl-PL" dirty="0"/>
              <a:t>Otoczenie drogi</a:t>
            </a:r>
            <a:endParaRPr lang="en-GB" dirty="0"/>
          </a:p>
        </p:txBody>
      </p:sp>
      <p:sp>
        <p:nvSpPr>
          <p:cNvPr id="3" name="Content Placeholder 2">
            <a:extLst>
              <a:ext uri="{FF2B5EF4-FFF2-40B4-BE49-F238E27FC236}">
                <a16:creationId xmlns:a16="http://schemas.microsoft.com/office/drawing/2014/main" id="{07C4A8E8-06C5-626A-7DB2-2642BEA2875C}"/>
              </a:ext>
            </a:extLst>
          </p:cNvPr>
          <p:cNvSpPr>
            <a:spLocks noGrp="1"/>
          </p:cNvSpPr>
          <p:nvPr>
            <p:ph sz="half" idx="1"/>
          </p:nvPr>
        </p:nvSpPr>
        <p:spPr>
          <a:xfrm>
            <a:off x="419100" y="1825625"/>
            <a:ext cx="11490402" cy="4351338"/>
          </a:xfrm>
        </p:spPr>
        <p:txBody>
          <a:bodyPr/>
          <a:lstStyle/>
          <a:p>
            <a:r>
              <a:rPr lang="pl-PL" dirty="0"/>
              <a:t>2) rodzaju przeszkód, przy czym wyróżnia się:</a:t>
            </a:r>
          </a:p>
          <a:p>
            <a:pPr marL="457200" lvl="1" indent="0">
              <a:buNone/>
            </a:pPr>
            <a:r>
              <a:rPr lang="pl-PL" dirty="0"/>
              <a:t>a) barierę stalową,</a:t>
            </a:r>
          </a:p>
          <a:p>
            <a:pPr marL="457200" lvl="1" indent="0">
              <a:buNone/>
            </a:pPr>
            <a:r>
              <a:rPr lang="pl-PL" dirty="0"/>
              <a:t>b) barierę betonową,</a:t>
            </a:r>
          </a:p>
          <a:p>
            <a:pPr marL="457200" lvl="1" indent="0">
              <a:buNone/>
            </a:pPr>
            <a:r>
              <a:rPr lang="pl-PL" dirty="0"/>
              <a:t>c) słupy, drzewa, inne (o charakterze ciągłym, nie punktowym, np. szpaler drzew),</a:t>
            </a:r>
          </a:p>
          <a:p>
            <a:pPr marL="457200" lvl="1" indent="0">
              <a:buNone/>
            </a:pPr>
            <a:r>
              <a:rPr lang="pl-PL" dirty="0"/>
              <a:t>d) skarpę nasypu lub wykopu,</a:t>
            </a:r>
          </a:p>
          <a:p>
            <a:pPr marL="457200" lvl="1" indent="0">
              <a:buNone/>
            </a:pPr>
            <a:r>
              <a:rPr lang="pl-PL" dirty="0"/>
              <a:t>e) głęboki rów</a:t>
            </a:r>
            <a:endParaRPr lang="en-GB" dirty="0"/>
          </a:p>
        </p:txBody>
      </p:sp>
    </p:spTree>
    <p:extLst>
      <p:ext uri="{BB962C8B-B14F-4D97-AF65-F5344CB8AC3E}">
        <p14:creationId xmlns:p14="http://schemas.microsoft.com/office/powerpoint/2010/main" val="4141039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B291-ED26-F709-E176-077B115DC2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9946B5-B56B-05A1-4360-EE8A7A9520A9}"/>
              </a:ext>
            </a:extLst>
          </p:cNvPr>
          <p:cNvSpPr>
            <a:spLocks noGrp="1"/>
          </p:cNvSpPr>
          <p:nvPr>
            <p:ph type="title"/>
          </p:nvPr>
        </p:nvSpPr>
        <p:spPr/>
        <p:txBody>
          <a:bodyPr/>
          <a:lstStyle/>
          <a:p>
            <a:r>
              <a:rPr lang="pl-PL" dirty="0"/>
              <a:t>Otoczenie drogi</a:t>
            </a:r>
            <a:endParaRPr lang="en-GB" dirty="0"/>
          </a:p>
        </p:txBody>
      </p:sp>
      <p:sp>
        <p:nvSpPr>
          <p:cNvPr id="3" name="Content Placeholder 2">
            <a:extLst>
              <a:ext uri="{FF2B5EF4-FFF2-40B4-BE49-F238E27FC236}">
                <a16:creationId xmlns:a16="http://schemas.microsoft.com/office/drawing/2014/main" id="{BFF513D0-6CF5-BE02-E82E-5AEB5EAF9CE5}"/>
              </a:ext>
            </a:extLst>
          </p:cNvPr>
          <p:cNvSpPr>
            <a:spLocks noGrp="1"/>
          </p:cNvSpPr>
          <p:nvPr>
            <p:ph sz="half" idx="1"/>
          </p:nvPr>
        </p:nvSpPr>
        <p:spPr>
          <a:xfrm>
            <a:off x="419100" y="1825625"/>
            <a:ext cx="11490402" cy="4351338"/>
          </a:xfrm>
        </p:spPr>
        <p:txBody>
          <a:bodyPr/>
          <a:lstStyle/>
          <a:p>
            <a:r>
              <a:rPr lang="pl-PL" dirty="0"/>
              <a:t>Segment na całej długości należy podzielić na </a:t>
            </a:r>
            <a:r>
              <a:rPr lang="pl-PL" dirty="0" err="1"/>
              <a:t>podsegmenty</a:t>
            </a:r>
            <a:r>
              <a:rPr lang="pl-PL" dirty="0"/>
              <a:t> w zależności od szerokości strefy bez przeszkód i rodzaju przeszkody. </a:t>
            </a:r>
          </a:p>
          <a:p>
            <a:r>
              <a:rPr lang="pl-PL" dirty="0"/>
              <a:t>Długość </a:t>
            </a:r>
            <a:r>
              <a:rPr lang="pl-PL" dirty="0" err="1"/>
              <a:t>podsegmentów</a:t>
            </a:r>
            <a:r>
              <a:rPr lang="pl-PL" dirty="0"/>
              <a:t> z występowaniem określonego rodzaju przeszkody należy określić jako procent długości całego segmentu</a:t>
            </a:r>
            <a:endParaRPr lang="en-GB" dirty="0"/>
          </a:p>
        </p:txBody>
      </p:sp>
      <p:pic>
        <p:nvPicPr>
          <p:cNvPr id="5" name="Picture 4">
            <a:extLst>
              <a:ext uri="{FF2B5EF4-FFF2-40B4-BE49-F238E27FC236}">
                <a16:creationId xmlns:a16="http://schemas.microsoft.com/office/drawing/2014/main" id="{FCEF989F-A41D-EC53-5975-E415A35D102C}"/>
              </a:ext>
            </a:extLst>
          </p:cNvPr>
          <p:cNvPicPr>
            <a:picLocks noChangeAspect="1"/>
          </p:cNvPicPr>
          <p:nvPr/>
        </p:nvPicPr>
        <p:blipFill>
          <a:blip r:embed="rId2"/>
          <a:stretch>
            <a:fillRect/>
          </a:stretch>
        </p:blipFill>
        <p:spPr>
          <a:xfrm>
            <a:off x="5953970" y="3346073"/>
            <a:ext cx="5955532" cy="3392271"/>
          </a:xfrm>
          <a:prstGeom prst="rect">
            <a:avLst/>
          </a:prstGeom>
        </p:spPr>
      </p:pic>
    </p:spTree>
    <p:extLst>
      <p:ext uri="{BB962C8B-B14F-4D97-AF65-F5344CB8AC3E}">
        <p14:creationId xmlns:p14="http://schemas.microsoft.com/office/powerpoint/2010/main" val="3780237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7C374-0617-B9FC-1FED-0E81266744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20362D-1D9B-7794-6A3D-4A19DC192C56}"/>
              </a:ext>
            </a:extLst>
          </p:cNvPr>
          <p:cNvSpPr>
            <a:spLocks noGrp="1"/>
          </p:cNvSpPr>
          <p:nvPr>
            <p:ph type="title"/>
          </p:nvPr>
        </p:nvSpPr>
        <p:spPr/>
        <p:txBody>
          <a:bodyPr/>
          <a:lstStyle/>
          <a:p>
            <a:r>
              <a:rPr lang="pl-PL" dirty="0"/>
              <a:t>Otoczenie drogi</a:t>
            </a:r>
            <a:endParaRPr lang="en-GB" dirty="0"/>
          </a:p>
        </p:txBody>
      </p:sp>
      <p:graphicFrame>
        <p:nvGraphicFramePr>
          <p:cNvPr id="4" name="Content Placeholder 3">
            <a:extLst>
              <a:ext uri="{FF2B5EF4-FFF2-40B4-BE49-F238E27FC236}">
                <a16:creationId xmlns:a16="http://schemas.microsoft.com/office/drawing/2014/main" id="{14E84091-E888-9542-9225-8960685CDD95}"/>
              </a:ext>
            </a:extLst>
          </p:cNvPr>
          <p:cNvGraphicFramePr>
            <a:graphicFrameLocks noGrp="1"/>
          </p:cNvGraphicFramePr>
          <p:nvPr>
            <p:ph sz="half" idx="1"/>
            <p:extLst>
              <p:ext uri="{D42A27DB-BD31-4B8C-83A1-F6EECF244321}">
                <p14:modId xmlns:p14="http://schemas.microsoft.com/office/powerpoint/2010/main" val="1629853607"/>
              </p:ext>
            </p:extLst>
          </p:nvPr>
        </p:nvGraphicFramePr>
        <p:xfrm>
          <a:off x="721113" y="1825625"/>
          <a:ext cx="11024838" cy="3650955"/>
        </p:xfrm>
        <a:graphic>
          <a:graphicData uri="http://schemas.openxmlformats.org/drawingml/2006/table">
            <a:tbl>
              <a:tblPr>
                <a:tableStyleId>{5C22544A-7EE6-4342-B048-85BDC9FD1C3A}</a:tableStyleId>
              </a:tblPr>
              <a:tblGrid>
                <a:gridCol w="646770">
                  <a:extLst>
                    <a:ext uri="{9D8B030D-6E8A-4147-A177-3AD203B41FA5}">
                      <a16:colId xmlns:a16="http://schemas.microsoft.com/office/drawing/2014/main" val="1440681843"/>
                    </a:ext>
                  </a:extLst>
                </a:gridCol>
                <a:gridCol w="2282283">
                  <a:extLst>
                    <a:ext uri="{9D8B030D-6E8A-4147-A177-3AD203B41FA5}">
                      <a16:colId xmlns:a16="http://schemas.microsoft.com/office/drawing/2014/main" val="744304785"/>
                    </a:ext>
                  </a:extLst>
                </a:gridCol>
                <a:gridCol w="4934206">
                  <a:extLst>
                    <a:ext uri="{9D8B030D-6E8A-4147-A177-3AD203B41FA5}">
                      <a16:colId xmlns:a16="http://schemas.microsoft.com/office/drawing/2014/main" val="339603898"/>
                    </a:ext>
                  </a:extLst>
                </a:gridCol>
                <a:gridCol w="3161579">
                  <a:extLst>
                    <a:ext uri="{9D8B030D-6E8A-4147-A177-3AD203B41FA5}">
                      <a16:colId xmlns:a16="http://schemas.microsoft.com/office/drawing/2014/main" val="3233040848"/>
                    </a:ext>
                  </a:extLst>
                </a:gridCol>
              </a:tblGrid>
              <a:tr h="113455">
                <a:tc>
                  <a:txBody>
                    <a:bodyPr/>
                    <a:lstStyle/>
                    <a:p>
                      <a:pPr algn="ctr" fontAlgn="t"/>
                      <a:r>
                        <a:rPr lang="en-GB" sz="1400" u="none" strike="noStrike" dirty="0">
                          <a:effectLst/>
                        </a:rPr>
                        <a:t>WBOD</a:t>
                      </a:r>
                      <a:endParaRPr lang="en-GB" sz="1400" b="1" i="0" u="none" strike="noStrike" dirty="0">
                        <a:solidFill>
                          <a:srgbClr val="000000"/>
                        </a:solidFill>
                        <a:effectLst/>
                        <a:latin typeface="Times New Roman" panose="02020603050405020304" pitchFamily="18" charset="0"/>
                      </a:endParaRPr>
                    </a:p>
                  </a:txBody>
                  <a:tcPr marL="4767" marR="4767" marT="4767" marB="0"/>
                </a:tc>
                <a:tc>
                  <a:txBody>
                    <a:bodyPr/>
                    <a:lstStyle/>
                    <a:p>
                      <a:pPr algn="ctr" fontAlgn="t"/>
                      <a:r>
                        <a:rPr lang="en-GB" sz="1400" u="none" strike="noStrike" dirty="0">
                          <a:effectLst/>
                        </a:rPr>
                        <a:t>SBP</a:t>
                      </a:r>
                      <a:endParaRPr lang="en-GB" sz="1400" b="1" i="0" u="none" strike="noStrike" dirty="0">
                        <a:solidFill>
                          <a:srgbClr val="000000"/>
                        </a:solidFill>
                        <a:effectLst/>
                        <a:latin typeface="Times New Roman" panose="02020603050405020304" pitchFamily="18" charset="0"/>
                      </a:endParaRPr>
                    </a:p>
                  </a:txBody>
                  <a:tcPr marL="4767" marR="4767" marT="4767" marB="0"/>
                </a:tc>
                <a:tc>
                  <a:txBody>
                    <a:bodyPr/>
                    <a:lstStyle/>
                    <a:p>
                      <a:pPr algn="l" fontAlgn="t"/>
                      <a:r>
                        <a:rPr lang="en-GB" sz="1400" u="none" strike="noStrike" dirty="0" err="1">
                          <a:effectLst/>
                        </a:rPr>
                        <a:t>Nachylenie</a:t>
                      </a:r>
                      <a:endParaRPr lang="en-GB" sz="1400" b="1" i="0" u="none" strike="noStrike" dirty="0">
                        <a:solidFill>
                          <a:srgbClr val="000000"/>
                        </a:solidFill>
                        <a:effectLst/>
                        <a:latin typeface="Times New Roman" panose="02020603050405020304" pitchFamily="18" charset="0"/>
                      </a:endParaRPr>
                    </a:p>
                  </a:txBody>
                  <a:tcPr marL="257419" marR="4767" marT="4767" marB="0"/>
                </a:tc>
                <a:tc>
                  <a:txBody>
                    <a:bodyPr/>
                    <a:lstStyle/>
                    <a:p>
                      <a:pPr algn="l" fontAlgn="t"/>
                      <a:r>
                        <a:rPr lang="en-GB" sz="1400" u="none" strike="noStrike" dirty="0">
                          <a:effectLst/>
                        </a:rPr>
                        <a:t>Inne </a:t>
                      </a:r>
                      <a:r>
                        <a:rPr lang="en-GB" sz="1400" u="none" strike="noStrike" dirty="0" err="1">
                          <a:effectLst/>
                        </a:rPr>
                        <a:t>cechy</a:t>
                      </a:r>
                      <a:endParaRPr lang="en-GB" sz="1400" b="1" i="0" u="none" strike="noStrike" dirty="0">
                        <a:solidFill>
                          <a:srgbClr val="000000"/>
                        </a:solidFill>
                        <a:effectLst/>
                        <a:latin typeface="Times New Roman" panose="02020603050405020304" pitchFamily="18" charset="0"/>
                      </a:endParaRPr>
                    </a:p>
                  </a:txBody>
                  <a:tcPr marL="214516" marR="4767" marT="4767" marB="0"/>
                </a:tc>
                <a:extLst>
                  <a:ext uri="{0D108BD9-81ED-4DB2-BD59-A6C34878D82A}">
                    <a16:rowId xmlns:a16="http://schemas.microsoft.com/office/drawing/2014/main" val="1614230871"/>
                  </a:ext>
                </a:extLst>
              </a:tr>
              <a:tr h="553928">
                <a:tc>
                  <a:txBody>
                    <a:bodyPr/>
                    <a:lstStyle/>
                    <a:p>
                      <a:pPr algn="ctr" fontAlgn="t"/>
                      <a:r>
                        <a:rPr lang="en-GB" sz="1400" u="none" strike="noStrike" dirty="0">
                          <a:effectLst/>
                        </a:rPr>
                        <a:t>1</a:t>
                      </a:r>
                      <a:endParaRPr lang="en-GB" sz="1400" b="0" i="0" u="none" strike="noStrike" dirty="0">
                        <a:solidFill>
                          <a:srgbClr val="000000"/>
                        </a:solidFill>
                        <a:effectLst/>
                        <a:latin typeface="Times New Roman" panose="02020603050405020304" pitchFamily="18" charset="0"/>
                      </a:endParaRPr>
                    </a:p>
                  </a:txBody>
                  <a:tcPr marL="4767" marR="4767" marT="4767" marB="0" anchor="ctr"/>
                </a:tc>
                <a:tc>
                  <a:txBody>
                    <a:bodyPr/>
                    <a:lstStyle/>
                    <a:p>
                      <a:pPr algn="ctr" fontAlgn="t"/>
                      <a:r>
                        <a:rPr lang="en-GB" sz="1400" u="none" strike="noStrike" dirty="0">
                          <a:effectLst/>
                        </a:rPr>
                        <a:t>SBP ≥ 9,14 m</a:t>
                      </a:r>
                      <a:endParaRPr lang="en-GB" sz="1400" b="0" i="0" u="none" strike="noStrike" dirty="0">
                        <a:solidFill>
                          <a:srgbClr val="000000"/>
                        </a:solidFill>
                        <a:effectLst/>
                        <a:latin typeface="Times New Roman" panose="02020603050405020304" pitchFamily="18" charset="0"/>
                      </a:endParaRPr>
                    </a:p>
                  </a:txBody>
                  <a:tcPr marL="4767" marR="4767" marT="4767" marB="0" anchor="ctr"/>
                </a:tc>
                <a:tc>
                  <a:txBody>
                    <a:bodyPr/>
                    <a:lstStyle/>
                    <a:p>
                      <a:pPr algn="l" fontAlgn="t"/>
                      <a:r>
                        <a:rPr lang="pl-PL" sz="1400" u="none" strike="noStrike" dirty="0">
                          <a:effectLst/>
                        </a:rPr>
                        <a:t>mniejsze niż 1:4;</a:t>
                      </a:r>
                      <a:br>
                        <a:rPr lang="pl-PL" sz="1400" u="none" strike="noStrike" dirty="0">
                          <a:effectLst/>
                        </a:rPr>
                      </a:br>
                      <a:r>
                        <a:rPr lang="pl-PL" sz="1400" u="none" strike="noStrike" dirty="0">
                          <a:effectLst/>
                        </a:rPr>
                        <a:t>w przypadku najechania możliwe są odzyskanie kontroli nad pojazdem lub samodzielny powrót na jezdnię</a:t>
                      </a:r>
                      <a:endParaRPr lang="pl-PL" sz="1400" b="0" i="0" u="none" strike="noStrike" dirty="0">
                        <a:solidFill>
                          <a:srgbClr val="000000"/>
                        </a:solidFill>
                        <a:effectLst/>
                        <a:latin typeface="Times New Roman" panose="02020603050405020304" pitchFamily="18" charset="0"/>
                      </a:endParaRPr>
                    </a:p>
                  </a:txBody>
                  <a:tcPr marL="4767" marR="4767" marT="4767" marB="0"/>
                </a:tc>
                <a:tc>
                  <a:txBody>
                    <a:bodyPr/>
                    <a:lstStyle/>
                    <a:p>
                      <a:pPr algn="l" fontAlgn="t"/>
                      <a:r>
                        <a:rPr lang="en-GB" sz="1400" u="none" strike="noStrike" dirty="0" err="1">
                          <a:effectLst/>
                        </a:rPr>
                        <a:t>nie</a:t>
                      </a:r>
                      <a:r>
                        <a:rPr lang="en-GB" sz="1400" u="none" strike="noStrike" dirty="0">
                          <a:effectLst/>
                        </a:rPr>
                        <a:t> </a:t>
                      </a:r>
                      <a:r>
                        <a:rPr lang="en-GB" sz="1400" u="none" strike="noStrike" dirty="0" err="1">
                          <a:effectLst/>
                        </a:rPr>
                        <a:t>dotyczy</a:t>
                      </a:r>
                      <a:endParaRPr lang="en-GB" sz="1400" b="0" i="0" u="none" strike="noStrike" dirty="0">
                        <a:solidFill>
                          <a:srgbClr val="000000"/>
                        </a:solidFill>
                        <a:effectLst/>
                        <a:latin typeface="Times New Roman" panose="02020603050405020304" pitchFamily="18" charset="0"/>
                      </a:endParaRPr>
                    </a:p>
                  </a:txBody>
                  <a:tcPr marL="4767" marR="4767" marT="4767" marB="0"/>
                </a:tc>
                <a:extLst>
                  <a:ext uri="{0D108BD9-81ED-4DB2-BD59-A6C34878D82A}">
                    <a16:rowId xmlns:a16="http://schemas.microsoft.com/office/drawing/2014/main" val="3701277655"/>
                  </a:ext>
                </a:extLst>
              </a:tr>
              <a:tr h="462401">
                <a:tc>
                  <a:txBody>
                    <a:bodyPr/>
                    <a:lstStyle/>
                    <a:p>
                      <a:pPr algn="ctr" fontAlgn="t"/>
                      <a:r>
                        <a:rPr lang="en-GB" sz="1400" u="none" strike="noStrike">
                          <a:effectLst/>
                        </a:rPr>
                        <a:t>2</a:t>
                      </a:r>
                      <a:endParaRPr lang="en-GB" sz="1400" b="0" i="0" u="none" strike="noStrike">
                        <a:solidFill>
                          <a:srgbClr val="000000"/>
                        </a:solidFill>
                        <a:effectLst/>
                        <a:latin typeface="Times New Roman" panose="02020603050405020304" pitchFamily="18" charset="0"/>
                      </a:endParaRPr>
                    </a:p>
                  </a:txBody>
                  <a:tcPr marL="4767" marR="4767" marT="4767" marB="0" anchor="ctr"/>
                </a:tc>
                <a:tc>
                  <a:txBody>
                    <a:bodyPr/>
                    <a:lstStyle/>
                    <a:p>
                      <a:pPr algn="ctr" fontAlgn="t"/>
                      <a:r>
                        <a:rPr lang="en-GB" sz="1400" u="none" strike="noStrike">
                          <a:effectLst/>
                        </a:rPr>
                        <a:t>~3,05 m ≤ SBP ≤ 9,14 m</a:t>
                      </a:r>
                      <a:endParaRPr lang="en-GB" sz="1400" b="0" i="0" u="none" strike="noStrike">
                        <a:solidFill>
                          <a:srgbClr val="000000"/>
                        </a:solidFill>
                        <a:effectLst/>
                        <a:latin typeface="Times New Roman" panose="02020603050405020304" pitchFamily="18" charset="0"/>
                      </a:endParaRPr>
                    </a:p>
                  </a:txBody>
                  <a:tcPr marL="4767" marR="4767" marT="4767" marB="0" anchor="ctr"/>
                </a:tc>
                <a:tc>
                  <a:txBody>
                    <a:bodyPr/>
                    <a:lstStyle/>
                    <a:p>
                      <a:pPr algn="l" fontAlgn="t"/>
                      <a:r>
                        <a:rPr lang="pl-PL" sz="1400" u="none" strike="noStrike" dirty="0">
                          <a:effectLst/>
                        </a:rPr>
                        <a:t>około 1:4; w przypadku najechania możliwe są odzyskanie kontroli nad pojazdem lub samodzielny powrót na jezdnię</a:t>
                      </a:r>
                      <a:endParaRPr lang="pl-PL" sz="1400" b="0" i="0" u="none" strike="noStrike" dirty="0">
                        <a:solidFill>
                          <a:srgbClr val="000000"/>
                        </a:solidFill>
                        <a:effectLst/>
                        <a:latin typeface="Times New Roman" panose="02020603050405020304" pitchFamily="18" charset="0"/>
                      </a:endParaRPr>
                    </a:p>
                  </a:txBody>
                  <a:tcPr marL="4767" marR="4767" marT="4767" marB="0"/>
                </a:tc>
                <a:tc>
                  <a:txBody>
                    <a:bodyPr/>
                    <a:lstStyle/>
                    <a:p>
                      <a:pPr algn="l" fontAlgn="t"/>
                      <a:r>
                        <a:rPr lang="en-GB" sz="1400" u="none" strike="noStrike" dirty="0" err="1">
                          <a:effectLst/>
                        </a:rPr>
                        <a:t>nie</a:t>
                      </a:r>
                      <a:r>
                        <a:rPr lang="en-GB" sz="1400" u="none" strike="noStrike" dirty="0">
                          <a:effectLst/>
                        </a:rPr>
                        <a:t> </a:t>
                      </a:r>
                      <a:r>
                        <a:rPr lang="en-GB" sz="1400" u="none" strike="noStrike" dirty="0" err="1">
                          <a:effectLst/>
                        </a:rPr>
                        <a:t>dotyczy</a:t>
                      </a:r>
                      <a:endParaRPr lang="en-GB" sz="1400" b="0" i="0" u="none" strike="noStrike" dirty="0">
                        <a:solidFill>
                          <a:srgbClr val="000000"/>
                        </a:solidFill>
                        <a:effectLst/>
                        <a:latin typeface="Times New Roman" panose="02020603050405020304" pitchFamily="18" charset="0"/>
                      </a:endParaRPr>
                    </a:p>
                  </a:txBody>
                  <a:tcPr marL="4767" marR="4767" marT="4767" marB="0"/>
                </a:tc>
                <a:extLst>
                  <a:ext uri="{0D108BD9-81ED-4DB2-BD59-A6C34878D82A}">
                    <a16:rowId xmlns:a16="http://schemas.microsoft.com/office/drawing/2014/main" val="1971136438"/>
                  </a:ext>
                </a:extLst>
              </a:tr>
              <a:tr h="601969">
                <a:tc>
                  <a:txBody>
                    <a:bodyPr/>
                    <a:lstStyle/>
                    <a:p>
                      <a:pPr algn="ctr" fontAlgn="t"/>
                      <a:r>
                        <a:rPr lang="en-GB" sz="1400" u="none" strike="noStrike" dirty="0">
                          <a:effectLst/>
                        </a:rPr>
                        <a:t>3</a:t>
                      </a:r>
                      <a:endParaRPr lang="en-GB" sz="1400" b="0" i="0" u="none" strike="noStrike" dirty="0">
                        <a:solidFill>
                          <a:srgbClr val="000000"/>
                        </a:solidFill>
                        <a:effectLst/>
                        <a:latin typeface="Times New Roman" panose="02020603050405020304" pitchFamily="18" charset="0"/>
                      </a:endParaRPr>
                    </a:p>
                  </a:txBody>
                  <a:tcPr marL="4767" marR="4767" marT="4767" marB="0" anchor="ctr"/>
                </a:tc>
                <a:tc>
                  <a:txBody>
                    <a:bodyPr/>
                    <a:lstStyle/>
                    <a:p>
                      <a:pPr algn="ctr" fontAlgn="t"/>
                      <a:r>
                        <a:rPr lang="pl-PL" sz="1400" u="none" strike="noStrike">
                          <a:effectLst/>
                        </a:rPr>
                        <a:t>SBP ~ 3,05 m</a:t>
                      </a:r>
                      <a:br>
                        <a:rPr lang="pl-PL" sz="1400" u="none" strike="noStrike">
                          <a:effectLst/>
                        </a:rPr>
                      </a:br>
                      <a:r>
                        <a:rPr lang="pl-PL" sz="1400" u="none" strike="noStrike">
                          <a:effectLst/>
                        </a:rPr>
                        <a:t>(dotyczy również bariery energochłonnej odsuniętej &gt;1,98 m)</a:t>
                      </a:r>
                      <a:endParaRPr lang="pl-PL" sz="1400" b="0" i="0" u="none" strike="noStrike">
                        <a:solidFill>
                          <a:srgbClr val="000000"/>
                        </a:solidFill>
                        <a:effectLst/>
                        <a:latin typeface="Times New Roman" panose="02020603050405020304" pitchFamily="18" charset="0"/>
                      </a:endParaRPr>
                    </a:p>
                  </a:txBody>
                  <a:tcPr marL="4767" marR="4767" marT="4767" marB="0" anchor="ctr"/>
                </a:tc>
                <a:tc>
                  <a:txBody>
                    <a:bodyPr/>
                    <a:lstStyle/>
                    <a:p>
                      <a:pPr algn="l" fontAlgn="t"/>
                      <a:r>
                        <a:rPr lang="pl-PL" sz="1400" u="none" strike="noStrike" dirty="0">
                          <a:effectLst/>
                        </a:rPr>
                        <a:t>około 1:3; w przypadku najechania odzyskanie kontroli nad pojazdem lub samodzielny powrót na jezdnię są możliwe w minimalnym stopniu</a:t>
                      </a:r>
                      <a:endParaRPr lang="pl-PL" sz="1400" b="0" i="0" u="none" strike="noStrike" dirty="0">
                        <a:solidFill>
                          <a:srgbClr val="000000"/>
                        </a:solidFill>
                        <a:effectLst/>
                        <a:latin typeface="Times New Roman" panose="02020603050405020304" pitchFamily="18" charset="0"/>
                      </a:endParaRPr>
                    </a:p>
                  </a:txBody>
                  <a:tcPr marL="4767" marR="4767" marT="4767" marB="0"/>
                </a:tc>
                <a:tc>
                  <a:txBody>
                    <a:bodyPr/>
                    <a:lstStyle/>
                    <a:p>
                      <a:pPr algn="l" fontAlgn="t"/>
                      <a:r>
                        <a:rPr lang="en-GB" sz="1400" u="none" strike="noStrike" dirty="0" err="1">
                          <a:effectLst/>
                        </a:rPr>
                        <a:t>nierówna</a:t>
                      </a:r>
                      <a:r>
                        <a:rPr lang="en-GB" sz="1400" u="none" strike="noStrike" dirty="0">
                          <a:effectLst/>
                        </a:rPr>
                        <a:t> </a:t>
                      </a:r>
                      <a:r>
                        <a:rPr lang="en-GB" sz="1400" u="none" strike="noStrike" dirty="0" err="1">
                          <a:effectLst/>
                        </a:rPr>
                        <a:t>powierzchnia</a:t>
                      </a:r>
                      <a:r>
                        <a:rPr lang="pl-PL" sz="1400" u="none" strike="noStrike" dirty="0">
                          <a:effectLst/>
                        </a:rPr>
                        <a:t> </a:t>
                      </a:r>
                      <a:r>
                        <a:rPr lang="en-GB" sz="1400" u="none" strike="noStrike" dirty="0" err="1">
                          <a:effectLst/>
                        </a:rPr>
                        <a:t>otoczenia</a:t>
                      </a:r>
                      <a:r>
                        <a:rPr lang="en-GB" sz="1400" u="none" strike="noStrike" dirty="0">
                          <a:effectLst/>
                        </a:rPr>
                        <a:t> </a:t>
                      </a:r>
                      <a:r>
                        <a:rPr lang="en-GB" sz="1400" u="none" strike="noStrike" dirty="0" err="1">
                          <a:effectLst/>
                        </a:rPr>
                        <a:t>drogi</a:t>
                      </a:r>
                      <a:endParaRPr lang="en-GB" sz="1400" b="0" i="0" u="none" strike="noStrike" dirty="0">
                        <a:solidFill>
                          <a:srgbClr val="000000"/>
                        </a:solidFill>
                        <a:effectLst/>
                        <a:latin typeface="Times New Roman" panose="02020603050405020304" pitchFamily="18" charset="0"/>
                      </a:endParaRPr>
                    </a:p>
                  </a:txBody>
                  <a:tcPr marL="4767" marR="4767" marT="4767" marB="0"/>
                </a:tc>
                <a:extLst>
                  <a:ext uri="{0D108BD9-81ED-4DB2-BD59-A6C34878D82A}">
                    <a16:rowId xmlns:a16="http://schemas.microsoft.com/office/drawing/2014/main" val="1945205242"/>
                  </a:ext>
                </a:extLst>
              </a:tr>
              <a:tr h="736982">
                <a:tc>
                  <a:txBody>
                    <a:bodyPr/>
                    <a:lstStyle/>
                    <a:p>
                      <a:pPr algn="ctr" fontAlgn="t"/>
                      <a:r>
                        <a:rPr lang="en-GB" sz="1400" u="none" strike="noStrike" dirty="0">
                          <a:effectLst/>
                        </a:rPr>
                        <a:t>4</a:t>
                      </a:r>
                      <a:endParaRPr lang="en-GB" sz="1400" b="0" i="0" u="none" strike="noStrike" dirty="0">
                        <a:solidFill>
                          <a:srgbClr val="000000"/>
                        </a:solidFill>
                        <a:effectLst/>
                        <a:latin typeface="Times New Roman" panose="02020603050405020304" pitchFamily="18" charset="0"/>
                      </a:endParaRPr>
                    </a:p>
                  </a:txBody>
                  <a:tcPr marL="4767" marR="4767" marT="4767" marB="0" anchor="ctr"/>
                </a:tc>
                <a:tc>
                  <a:txBody>
                    <a:bodyPr/>
                    <a:lstStyle/>
                    <a:p>
                      <a:pPr algn="ctr" fontAlgn="t"/>
                      <a:r>
                        <a:rPr lang="pl-PL" sz="1400" u="none" strike="noStrike" dirty="0">
                          <a:effectLst/>
                        </a:rPr>
                        <a:t>1,52 m ≤ SBP ≤ 3,05 m</a:t>
                      </a:r>
                      <a:br>
                        <a:rPr lang="pl-PL" sz="1400" u="none" strike="noStrike" dirty="0">
                          <a:effectLst/>
                        </a:rPr>
                      </a:br>
                      <a:r>
                        <a:rPr lang="pl-PL" sz="1400" u="none" strike="noStrike" dirty="0">
                          <a:effectLst/>
                        </a:rPr>
                        <a:t>(dotyczy również bariery energochłonnej odsuniętej od 1,52 m</a:t>
                      </a:r>
                      <a:br>
                        <a:rPr lang="pl-PL" sz="1400" u="none" strike="noStrike" dirty="0">
                          <a:effectLst/>
                        </a:rPr>
                      </a:br>
                      <a:r>
                        <a:rPr lang="pl-PL" sz="1400" u="none" strike="noStrike" dirty="0">
                          <a:effectLst/>
                        </a:rPr>
                        <a:t>do 1,98 m)</a:t>
                      </a:r>
                      <a:endParaRPr lang="pl-PL" sz="1400" b="0" i="0" u="none" strike="noStrike" dirty="0">
                        <a:solidFill>
                          <a:srgbClr val="000000"/>
                        </a:solidFill>
                        <a:effectLst/>
                        <a:latin typeface="Times New Roman" panose="02020603050405020304" pitchFamily="18" charset="0"/>
                      </a:endParaRPr>
                    </a:p>
                  </a:txBody>
                  <a:tcPr marL="4767" marR="4767" marT="4767" marB="0" anchor="ctr"/>
                </a:tc>
                <a:tc>
                  <a:txBody>
                    <a:bodyPr/>
                    <a:lstStyle/>
                    <a:p>
                      <a:pPr algn="l" fontAlgn="t"/>
                      <a:r>
                        <a:rPr lang="pl-PL" sz="1400" u="none" strike="noStrike" dirty="0">
                          <a:effectLst/>
                        </a:rPr>
                        <a:t>około 1:3 lub 1:4; w przypadku najechania odzyskanie kontroli nad pojazdem lub samodzielny powrót na jezdnię są możliwe w minimalnym stopniu; zwiększone ryzyko wystąpienia wypadku</a:t>
                      </a:r>
                      <a:endParaRPr lang="pl-PL" sz="1400" b="0" i="0" u="none" strike="noStrike" dirty="0">
                        <a:solidFill>
                          <a:srgbClr val="000000"/>
                        </a:solidFill>
                        <a:effectLst/>
                        <a:latin typeface="Times New Roman" panose="02020603050405020304" pitchFamily="18" charset="0"/>
                      </a:endParaRPr>
                    </a:p>
                  </a:txBody>
                  <a:tcPr marL="4767" marR="4767" marT="4767" marB="0"/>
                </a:tc>
                <a:tc>
                  <a:txBody>
                    <a:bodyPr/>
                    <a:lstStyle/>
                    <a:p>
                      <a:pPr algn="l" fontAlgn="t"/>
                      <a:r>
                        <a:rPr lang="pl-PL" sz="1400" u="none" strike="noStrike" dirty="0">
                          <a:effectLst/>
                        </a:rPr>
                        <a:t>może posiadać barierę energochłonną (odległość od 1,52 m do 1,98 m), mogą występować nieosłonięte drzewa, słupy, inne obiekty (odległość ok. 3,05 m)</a:t>
                      </a:r>
                      <a:endParaRPr lang="pl-PL" sz="1400" b="0" i="0" u="none" strike="noStrike" dirty="0">
                        <a:solidFill>
                          <a:srgbClr val="000000"/>
                        </a:solidFill>
                        <a:effectLst/>
                        <a:latin typeface="Times New Roman" panose="02020603050405020304" pitchFamily="18" charset="0"/>
                      </a:endParaRPr>
                    </a:p>
                  </a:txBody>
                  <a:tcPr marL="4767" marR="4767" marT="4767" marB="0"/>
                </a:tc>
                <a:extLst>
                  <a:ext uri="{0D108BD9-81ED-4DB2-BD59-A6C34878D82A}">
                    <a16:rowId xmlns:a16="http://schemas.microsoft.com/office/drawing/2014/main" val="4200385998"/>
                  </a:ext>
                </a:extLst>
              </a:tr>
            </a:tbl>
          </a:graphicData>
        </a:graphic>
      </p:graphicFrame>
    </p:spTree>
    <p:extLst>
      <p:ext uri="{BB962C8B-B14F-4D97-AF65-F5344CB8AC3E}">
        <p14:creationId xmlns:p14="http://schemas.microsoft.com/office/powerpoint/2010/main" val="4121012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BFC5A-BA02-8AE5-D71E-6B74249C01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549A31-97AE-4D9D-03E1-E870F65E1C28}"/>
              </a:ext>
            </a:extLst>
          </p:cNvPr>
          <p:cNvSpPr>
            <a:spLocks noGrp="1"/>
          </p:cNvSpPr>
          <p:nvPr>
            <p:ph type="title"/>
          </p:nvPr>
        </p:nvSpPr>
        <p:spPr/>
        <p:txBody>
          <a:bodyPr/>
          <a:lstStyle/>
          <a:p>
            <a:r>
              <a:rPr lang="pl-PL" dirty="0"/>
              <a:t>Otoczenie drogi</a:t>
            </a:r>
            <a:endParaRPr lang="en-GB" dirty="0"/>
          </a:p>
        </p:txBody>
      </p:sp>
      <p:graphicFrame>
        <p:nvGraphicFramePr>
          <p:cNvPr id="4" name="Content Placeholder 3">
            <a:extLst>
              <a:ext uri="{FF2B5EF4-FFF2-40B4-BE49-F238E27FC236}">
                <a16:creationId xmlns:a16="http://schemas.microsoft.com/office/drawing/2014/main" id="{D008332C-4EC2-D459-D41B-0AAFECE7A20E}"/>
              </a:ext>
            </a:extLst>
          </p:cNvPr>
          <p:cNvGraphicFramePr>
            <a:graphicFrameLocks noGrp="1"/>
          </p:cNvGraphicFramePr>
          <p:nvPr>
            <p:ph sz="half" idx="1"/>
            <p:extLst>
              <p:ext uri="{D42A27DB-BD31-4B8C-83A1-F6EECF244321}">
                <p14:modId xmlns:p14="http://schemas.microsoft.com/office/powerpoint/2010/main" val="1939365765"/>
              </p:ext>
            </p:extLst>
          </p:nvPr>
        </p:nvGraphicFramePr>
        <p:xfrm>
          <a:off x="721113" y="1825625"/>
          <a:ext cx="11024838" cy="2792748"/>
        </p:xfrm>
        <a:graphic>
          <a:graphicData uri="http://schemas.openxmlformats.org/drawingml/2006/table">
            <a:tbl>
              <a:tblPr>
                <a:tableStyleId>{5C22544A-7EE6-4342-B048-85BDC9FD1C3A}</a:tableStyleId>
              </a:tblPr>
              <a:tblGrid>
                <a:gridCol w="646770">
                  <a:extLst>
                    <a:ext uri="{9D8B030D-6E8A-4147-A177-3AD203B41FA5}">
                      <a16:colId xmlns:a16="http://schemas.microsoft.com/office/drawing/2014/main" val="1440681843"/>
                    </a:ext>
                  </a:extLst>
                </a:gridCol>
                <a:gridCol w="2282283">
                  <a:extLst>
                    <a:ext uri="{9D8B030D-6E8A-4147-A177-3AD203B41FA5}">
                      <a16:colId xmlns:a16="http://schemas.microsoft.com/office/drawing/2014/main" val="744304785"/>
                    </a:ext>
                  </a:extLst>
                </a:gridCol>
                <a:gridCol w="4934206">
                  <a:extLst>
                    <a:ext uri="{9D8B030D-6E8A-4147-A177-3AD203B41FA5}">
                      <a16:colId xmlns:a16="http://schemas.microsoft.com/office/drawing/2014/main" val="339603898"/>
                    </a:ext>
                  </a:extLst>
                </a:gridCol>
                <a:gridCol w="3161579">
                  <a:extLst>
                    <a:ext uri="{9D8B030D-6E8A-4147-A177-3AD203B41FA5}">
                      <a16:colId xmlns:a16="http://schemas.microsoft.com/office/drawing/2014/main" val="3233040848"/>
                    </a:ext>
                  </a:extLst>
                </a:gridCol>
              </a:tblGrid>
              <a:tr h="113455">
                <a:tc>
                  <a:txBody>
                    <a:bodyPr/>
                    <a:lstStyle/>
                    <a:p>
                      <a:pPr algn="ctr" fontAlgn="t"/>
                      <a:r>
                        <a:rPr lang="en-GB" sz="1400" u="none" strike="noStrike" dirty="0">
                          <a:effectLst/>
                        </a:rPr>
                        <a:t>WBOD</a:t>
                      </a:r>
                      <a:endParaRPr lang="en-GB" sz="1400" b="1" i="0" u="none" strike="noStrike" dirty="0">
                        <a:solidFill>
                          <a:srgbClr val="000000"/>
                        </a:solidFill>
                        <a:effectLst/>
                        <a:latin typeface="Times New Roman" panose="02020603050405020304" pitchFamily="18" charset="0"/>
                      </a:endParaRPr>
                    </a:p>
                  </a:txBody>
                  <a:tcPr marL="4767" marR="4767" marT="4767" marB="0"/>
                </a:tc>
                <a:tc>
                  <a:txBody>
                    <a:bodyPr/>
                    <a:lstStyle/>
                    <a:p>
                      <a:pPr algn="ctr" fontAlgn="t"/>
                      <a:r>
                        <a:rPr lang="en-GB" sz="1400" u="none" strike="noStrike" dirty="0">
                          <a:effectLst/>
                        </a:rPr>
                        <a:t>SBP</a:t>
                      </a:r>
                      <a:endParaRPr lang="en-GB" sz="1400" b="1" i="0" u="none" strike="noStrike" dirty="0">
                        <a:solidFill>
                          <a:srgbClr val="000000"/>
                        </a:solidFill>
                        <a:effectLst/>
                        <a:latin typeface="Times New Roman" panose="02020603050405020304" pitchFamily="18" charset="0"/>
                      </a:endParaRPr>
                    </a:p>
                  </a:txBody>
                  <a:tcPr marL="4767" marR="4767" marT="4767" marB="0"/>
                </a:tc>
                <a:tc>
                  <a:txBody>
                    <a:bodyPr/>
                    <a:lstStyle/>
                    <a:p>
                      <a:pPr algn="l" fontAlgn="t"/>
                      <a:r>
                        <a:rPr lang="en-GB" sz="1400" u="none" strike="noStrike" dirty="0" err="1">
                          <a:effectLst/>
                        </a:rPr>
                        <a:t>Nachylenie</a:t>
                      </a:r>
                      <a:endParaRPr lang="en-GB" sz="1400" b="1" i="0" u="none" strike="noStrike" dirty="0">
                        <a:solidFill>
                          <a:srgbClr val="000000"/>
                        </a:solidFill>
                        <a:effectLst/>
                        <a:latin typeface="Times New Roman" panose="02020603050405020304" pitchFamily="18" charset="0"/>
                      </a:endParaRPr>
                    </a:p>
                  </a:txBody>
                  <a:tcPr marL="257419" marR="4767" marT="4767" marB="0"/>
                </a:tc>
                <a:tc>
                  <a:txBody>
                    <a:bodyPr/>
                    <a:lstStyle/>
                    <a:p>
                      <a:pPr algn="l" fontAlgn="t"/>
                      <a:r>
                        <a:rPr lang="en-GB" sz="1400" u="none" strike="noStrike" dirty="0">
                          <a:effectLst/>
                        </a:rPr>
                        <a:t>Inne </a:t>
                      </a:r>
                      <a:r>
                        <a:rPr lang="en-GB" sz="1400" u="none" strike="noStrike" dirty="0" err="1">
                          <a:effectLst/>
                        </a:rPr>
                        <a:t>cechy</a:t>
                      </a:r>
                      <a:endParaRPr lang="en-GB" sz="1400" b="1" i="0" u="none" strike="noStrike" dirty="0">
                        <a:solidFill>
                          <a:srgbClr val="000000"/>
                        </a:solidFill>
                        <a:effectLst/>
                        <a:latin typeface="Times New Roman" panose="02020603050405020304" pitchFamily="18" charset="0"/>
                      </a:endParaRPr>
                    </a:p>
                  </a:txBody>
                  <a:tcPr marL="214516" marR="4767" marT="4767" marB="0"/>
                </a:tc>
                <a:extLst>
                  <a:ext uri="{0D108BD9-81ED-4DB2-BD59-A6C34878D82A}">
                    <a16:rowId xmlns:a16="http://schemas.microsoft.com/office/drawing/2014/main" val="1614230871"/>
                  </a:ext>
                </a:extLst>
              </a:tr>
              <a:tr h="553928">
                <a:tc>
                  <a:txBody>
                    <a:bodyPr/>
                    <a:lstStyle/>
                    <a:p>
                      <a:pPr algn="ctr" fontAlgn="t"/>
                      <a:r>
                        <a:rPr lang="en-GB" sz="1400" u="none" strike="noStrike" dirty="0">
                          <a:effectLst/>
                        </a:rPr>
                        <a:t>5</a:t>
                      </a:r>
                      <a:endParaRPr lang="en-GB" sz="1400" b="0" i="0" u="none" strike="noStrike" dirty="0">
                        <a:solidFill>
                          <a:srgbClr val="000000"/>
                        </a:solidFill>
                        <a:effectLst/>
                        <a:latin typeface="Times New Roman" panose="02020603050405020304" pitchFamily="18" charset="0"/>
                      </a:endParaRPr>
                    </a:p>
                  </a:txBody>
                  <a:tcPr marL="4767" marR="4767" marT="4767" marB="0" anchor="ctr"/>
                </a:tc>
                <a:tc>
                  <a:txBody>
                    <a:bodyPr/>
                    <a:lstStyle/>
                    <a:p>
                      <a:pPr algn="ctr" fontAlgn="t"/>
                      <a:r>
                        <a:rPr lang="pl-PL" sz="1400" u="none" strike="noStrike" dirty="0">
                          <a:effectLst/>
                        </a:rPr>
                        <a:t>1,52 m ≤ SBP ≤ 3,05 m</a:t>
                      </a:r>
                      <a:br>
                        <a:rPr lang="pl-PL" sz="1400" u="none" strike="noStrike" dirty="0">
                          <a:effectLst/>
                        </a:rPr>
                      </a:br>
                      <a:r>
                        <a:rPr lang="pl-PL" sz="1400" u="none" strike="noStrike" dirty="0">
                          <a:effectLst/>
                        </a:rPr>
                        <a:t>(dotyczy również bariery energochłonnej odsuniętej &lt;1,52 m)</a:t>
                      </a:r>
                      <a:endParaRPr lang="pl-PL" sz="1400" b="0" i="0" u="none" strike="noStrike" dirty="0">
                        <a:solidFill>
                          <a:srgbClr val="000000"/>
                        </a:solidFill>
                        <a:effectLst/>
                        <a:latin typeface="Times New Roman" panose="02020603050405020304" pitchFamily="18" charset="0"/>
                      </a:endParaRPr>
                    </a:p>
                  </a:txBody>
                  <a:tcPr marL="4767" marR="4767" marT="4767" marB="0" anchor="ctr"/>
                </a:tc>
                <a:tc>
                  <a:txBody>
                    <a:bodyPr/>
                    <a:lstStyle/>
                    <a:p>
                      <a:pPr algn="l" fontAlgn="t"/>
                      <a:r>
                        <a:rPr lang="pl-PL" sz="1400" u="none" strike="noStrike" dirty="0">
                          <a:effectLst/>
                        </a:rPr>
                        <a:t>około 1:3; w przypadku najechania odzyskanie kontroli nad pojazdem lub samodzielny powrót na jezdnię są praktycznie niemożliwe</a:t>
                      </a:r>
                      <a:endParaRPr lang="pl-PL" sz="1400" b="0" i="0" u="none" strike="noStrike" dirty="0">
                        <a:solidFill>
                          <a:srgbClr val="000000"/>
                        </a:solidFill>
                        <a:effectLst/>
                        <a:latin typeface="Times New Roman" panose="02020603050405020304" pitchFamily="18" charset="0"/>
                      </a:endParaRPr>
                    </a:p>
                  </a:txBody>
                  <a:tcPr marL="4767" marR="4767" marT="4767" marB="0"/>
                </a:tc>
                <a:tc>
                  <a:txBody>
                    <a:bodyPr/>
                    <a:lstStyle/>
                    <a:p>
                      <a:pPr algn="l" fontAlgn="t"/>
                      <a:r>
                        <a:rPr lang="pl-PL" sz="1400" u="none" strike="noStrike" dirty="0">
                          <a:effectLst/>
                        </a:rPr>
                        <a:t>mogą występować przeszkody twarde lub skarpa (odległość od 1,52 m do 1,98 m)</a:t>
                      </a:r>
                      <a:endParaRPr lang="pl-PL" sz="1400" b="0" i="0" u="none" strike="noStrike" dirty="0">
                        <a:solidFill>
                          <a:srgbClr val="000000"/>
                        </a:solidFill>
                        <a:effectLst/>
                        <a:latin typeface="Times New Roman" panose="02020603050405020304" pitchFamily="18" charset="0"/>
                      </a:endParaRPr>
                    </a:p>
                  </a:txBody>
                  <a:tcPr marL="4767" marR="4767" marT="4767" marB="0"/>
                </a:tc>
                <a:extLst>
                  <a:ext uri="{0D108BD9-81ED-4DB2-BD59-A6C34878D82A}">
                    <a16:rowId xmlns:a16="http://schemas.microsoft.com/office/drawing/2014/main" val="1129990906"/>
                  </a:ext>
                </a:extLst>
              </a:tr>
              <a:tr h="548208">
                <a:tc>
                  <a:txBody>
                    <a:bodyPr/>
                    <a:lstStyle/>
                    <a:p>
                      <a:pPr algn="ctr" fontAlgn="t"/>
                      <a:r>
                        <a:rPr lang="en-GB" sz="1400" u="none" strike="noStrike" dirty="0">
                          <a:effectLst/>
                        </a:rPr>
                        <a:t>6</a:t>
                      </a:r>
                      <a:endParaRPr lang="en-GB" sz="1400" b="0" i="0" u="none" strike="noStrike" dirty="0">
                        <a:solidFill>
                          <a:srgbClr val="000000"/>
                        </a:solidFill>
                        <a:effectLst/>
                        <a:latin typeface="Times New Roman" panose="02020603050405020304" pitchFamily="18" charset="0"/>
                      </a:endParaRPr>
                    </a:p>
                  </a:txBody>
                  <a:tcPr marL="4767" marR="4767" marT="4767" marB="0" anchor="ctr"/>
                </a:tc>
                <a:tc>
                  <a:txBody>
                    <a:bodyPr/>
                    <a:lstStyle/>
                    <a:p>
                      <a:pPr algn="ctr" fontAlgn="t"/>
                      <a:r>
                        <a:rPr lang="en-GB" sz="1400" u="none" strike="noStrike">
                          <a:effectLst/>
                        </a:rPr>
                        <a:t>SBP ≤ 1,52 m</a:t>
                      </a:r>
                      <a:endParaRPr lang="en-GB" sz="1400" b="0" i="0" u="none" strike="noStrike">
                        <a:solidFill>
                          <a:srgbClr val="000000"/>
                        </a:solidFill>
                        <a:effectLst/>
                        <a:latin typeface="Times New Roman" panose="02020603050405020304" pitchFamily="18" charset="0"/>
                      </a:endParaRPr>
                    </a:p>
                  </a:txBody>
                  <a:tcPr marL="4767" marR="4767" marT="4767" marB="0" anchor="ctr"/>
                </a:tc>
                <a:tc>
                  <a:txBody>
                    <a:bodyPr/>
                    <a:lstStyle/>
                    <a:p>
                      <a:pPr algn="l" fontAlgn="t"/>
                      <a:r>
                        <a:rPr lang="pl-PL" sz="1400" u="none" strike="noStrike" dirty="0">
                          <a:effectLst/>
                        </a:rPr>
                        <a:t>około 1:2; w przypadku najechania odzyskanie kontroli nad pojazdem lub samodzielny powrót na jezdnię są niemożliwe</a:t>
                      </a:r>
                      <a:endParaRPr lang="pl-PL" sz="1400" b="0" i="0" u="none" strike="noStrike" dirty="0">
                        <a:solidFill>
                          <a:srgbClr val="000000"/>
                        </a:solidFill>
                        <a:effectLst/>
                        <a:latin typeface="Times New Roman" panose="02020603050405020304" pitchFamily="18" charset="0"/>
                      </a:endParaRPr>
                    </a:p>
                  </a:txBody>
                  <a:tcPr marL="4767" marR="4767" marT="4767" marB="0"/>
                </a:tc>
                <a:tc>
                  <a:txBody>
                    <a:bodyPr/>
                    <a:lstStyle/>
                    <a:p>
                      <a:pPr algn="l" fontAlgn="t"/>
                      <a:r>
                        <a:rPr lang="pl-PL" sz="1400" u="none" strike="noStrike" dirty="0">
                          <a:effectLst/>
                        </a:rPr>
                        <a:t>brak bariery energochłonnej, nieosłonięte przeszkody twarde (odległość do 1,98 m)</a:t>
                      </a:r>
                      <a:endParaRPr lang="pl-PL" sz="1400" b="0" i="0" u="none" strike="noStrike" dirty="0">
                        <a:solidFill>
                          <a:srgbClr val="000000"/>
                        </a:solidFill>
                        <a:effectLst/>
                        <a:latin typeface="Times New Roman" panose="02020603050405020304" pitchFamily="18" charset="0"/>
                      </a:endParaRPr>
                    </a:p>
                  </a:txBody>
                  <a:tcPr marL="4767" marR="4767" marT="4767" marB="0"/>
                </a:tc>
                <a:extLst>
                  <a:ext uri="{0D108BD9-81ED-4DB2-BD59-A6C34878D82A}">
                    <a16:rowId xmlns:a16="http://schemas.microsoft.com/office/drawing/2014/main" val="1439198285"/>
                  </a:ext>
                </a:extLst>
              </a:tr>
              <a:tr h="828508">
                <a:tc>
                  <a:txBody>
                    <a:bodyPr/>
                    <a:lstStyle/>
                    <a:p>
                      <a:pPr algn="ctr" fontAlgn="t"/>
                      <a:r>
                        <a:rPr lang="en-GB" sz="1400" u="none" strike="noStrike" dirty="0">
                          <a:effectLst/>
                        </a:rPr>
                        <a:t>7</a:t>
                      </a:r>
                      <a:endParaRPr lang="en-GB" sz="1400" b="0" i="0" u="none" strike="noStrike" dirty="0">
                        <a:solidFill>
                          <a:srgbClr val="000000"/>
                        </a:solidFill>
                        <a:effectLst/>
                        <a:latin typeface="Times New Roman" panose="02020603050405020304" pitchFamily="18" charset="0"/>
                      </a:endParaRPr>
                    </a:p>
                  </a:txBody>
                  <a:tcPr marL="4767" marR="4767" marT="4767" marB="0" anchor="ctr"/>
                </a:tc>
                <a:tc>
                  <a:txBody>
                    <a:bodyPr/>
                    <a:lstStyle/>
                    <a:p>
                      <a:pPr algn="ctr" fontAlgn="t"/>
                      <a:r>
                        <a:rPr lang="en-GB" sz="1400" u="none" strike="noStrike" dirty="0">
                          <a:effectLst/>
                        </a:rPr>
                        <a:t>SBP ≤ 1,52 m</a:t>
                      </a:r>
                      <a:endParaRPr lang="en-GB" sz="1400" b="0" i="0" u="none" strike="noStrike" dirty="0">
                        <a:solidFill>
                          <a:srgbClr val="000000"/>
                        </a:solidFill>
                        <a:effectLst/>
                        <a:latin typeface="Times New Roman" panose="02020603050405020304" pitchFamily="18" charset="0"/>
                      </a:endParaRPr>
                    </a:p>
                  </a:txBody>
                  <a:tcPr marL="4767" marR="4767" marT="4767" marB="0" anchor="ctr"/>
                </a:tc>
                <a:tc>
                  <a:txBody>
                    <a:bodyPr/>
                    <a:lstStyle/>
                    <a:p>
                      <a:pPr algn="l" fontAlgn="t"/>
                      <a:r>
                        <a:rPr lang="pl-PL" sz="1400" u="none" strike="noStrike" dirty="0">
                          <a:effectLst/>
                        </a:rPr>
                        <a:t>1:2 lub więcej; w przypadku najechania odzyskanie kontroli nad pojazdem lub samodzielny powrót na jezdnię są niemożliwe; </a:t>
                      </a:r>
                      <a:br>
                        <a:rPr lang="pl-PL" sz="1400" u="none" strike="noStrike" dirty="0">
                          <a:effectLst/>
                        </a:rPr>
                      </a:br>
                      <a:r>
                        <a:rPr lang="pl-PL" sz="1400" u="none" strike="noStrike" dirty="0">
                          <a:effectLst/>
                        </a:rPr>
                        <a:t>wysokie prawdopodobieństwo poważnych obrażeń w razie wypadku</a:t>
                      </a:r>
                      <a:endParaRPr lang="pl-PL" sz="1400" b="0" i="0" u="none" strike="noStrike" dirty="0">
                        <a:solidFill>
                          <a:srgbClr val="000000"/>
                        </a:solidFill>
                        <a:effectLst/>
                        <a:latin typeface="Times New Roman" panose="02020603050405020304" pitchFamily="18" charset="0"/>
                      </a:endParaRPr>
                    </a:p>
                  </a:txBody>
                  <a:tcPr marL="4767" marR="4767" marT="4767" marB="0"/>
                </a:tc>
                <a:tc>
                  <a:txBody>
                    <a:bodyPr/>
                    <a:lstStyle/>
                    <a:p>
                      <a:pPr algn="l" fontAlgn="t"/>
                      <a:r>
                        <a:rPr lang="pl-PL" sz="1400" u="none" strike="noStrike" dirty="0">
                          <a:effectLst/>
                        </a:rPr>
                        <a:t>brak bariery energochłonnej, występują klif lub pionowe skały</a:t>
                      </a:r>
                      <a:endParaRPr lang="pl-PL" sz="1400" b="0" i="0" u="none" strike="noStrike" dirty="0">
                        <a:solidFill>
                          <a:srgbClr val="000000"/>
                        </a:solidFill>
                        <a:effectLst/>
                        <a:latin typeface="Times New Roman" panose="02020603050405020304" pitchFamily="18" charset="0"/>
                      </a:endParaRPr>
                    </a:p>
                  </a:txBody>
                  <a:tcPr marL="4767" marR="4767" marT="4767" marB="0"/>
                </a:tc>
                <a:extLst>
                  <a:ext uri="{0D108BD9-81ED-4DB2-BD59-A6C34878D82A}">
                    <a16:rowId xmlns:a16="http://schemas.microsoft.com/office/drawing/2014/main" val="2120629882"/>
                  </a:ext>
                </a:extLst>
              </a:tr>
            </a:tbl>
          </a:graphicData>
        </a:graphic>
      </p:graphicFrame>
    </p:spTree>
    <p:extLst>
      <p:ext uri="{BB962C8B-B14F-4D97-AF65-F5344CB8AC3E}">
        <p14:creationId xmlns:p14="http://schemas.microsoft.com/office/powerpoint/2010/main" val="33910606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65D63-1AB3-D2DE-B9DB-FE4BBC482C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A5B9EA-1F4B-3E03-BB3C-F48849EF56B4}"/>
              </a:ext>
            </a:extLst>
          </p:cNvPr>
          <p:cNvSpPr>
            <a:spLocks noGrp="1"/>
          </p:cNvSpPr>
          <p:nvPr>
            <p:ph type="title"/>
          </p:nvPr>
        </p:nvSpPr>
        <p:spPr/>
        <p:txBody>
          <a:bodyPr/>
          <a:lstStyle/>
          <a:p>
            <a:r>
              <a:rPr lang="pl-PL" dirty="0"/>
              <a:t>Parametry skrzyżowań</a:t>
            </a:r>
            <a:endParaRPr lang="en-GB" dirty="0"/>
          </a:p>
        </p:txBody>
      </p:sp>
      <p:sp>
        <p:nvSpPr>
          <p:cNvPr id="3" name="Content Placeholder 2">
            <a:extLst>
              <a:ext uri="{FF2B5EF4-FFF2-40B4-BE49-F238E27FC236}">
                <a16:creationId xmlns:a16="http://schemas.microsoft.com/office/drawing/2014/main" id="{5D0BA652-D08D-83E6-C41A-4C42F1FD68E3}"/>
              </a:ext>
            </a:extLst>
          </p:cNvPr>
          <p:cNvSpPr>
            <a:spLocks noGrp="1"/>
          </p:cNvSpPr>
          <p:nvPr>
            <p:ph sz="half" idx="1"/>
          </p:nvPr>
        </p:nvSpPr>
        <p:spPr>
          <a:xfrm>
            <a:off x="419100" y="1825625"/>
            <a:ext cx="11490402" cy="4351338"/>
          </a:xfrm>
        </p:spPr>
        <p:txBody>
          <a:bodyPr>
            <a:normAutofit fontScale="85000" lnSpcReduction="10000"/>
          </a:bodyPr>
          <a:lstStyle/>
          <a:p>
            <a:r>
              <a:rPr lang="pl-PL" dirty="0"/>
              <a:t>Dla każdego segmentu należy zebrać informacje na temat występowania skrzyżowań, a dla każdego z nich określić rodzaj oraz długość</a:t>
            </a:r>
          </a:p>
          <a:p>
            <a:r>
              <a:rPr lang="pl-PL" dirty="0"/>
              <a:t>Na potrzeby zastosowania metody proaktywnej wyróżnia się następujące rodzaje skrzyżowań:</a:t>
            </a:r>
          </a:p>
          <a:p>
            <a:pPr marL="914400" lvl="1" indent="-457200">
              <a:buFont typeface="+mj-lt"/>
              <a:buAutoNum type="arabicParenR"/>
            </a:pPr>
            <a:r>
              <a:rPr lang="pl-PL" dirty="0"/>
              <a:t>węzeł;</a:t>
            </a:r>
          </a:p>
          <a:p>
            <a:pPr marL="914400" lvl="1" indent="-457200">
              <a:buFont typeface="+mj-lt"/>
              <a:buAutoNum type="arabicParenR"/>
            </a:pPr>
            <a:r>
              <a:rPr lang="pl-PL" dirty="0"/>
              <a:t>o ruchu okrężnym;</a:t>
            </a:r>
          </a:p>
          <a:p>
            <a:pPr marL="914400" lvl="1" indent="-457200">
              <a:buFont typeface="+mj-lt"/>
              <a:buAutoNum type="arabicParenR"/>
            </a:pPr>
            <a:r>
              <a:rPr lang="pl-PL" dirty="0"/>
              <a:t>3-wlotowe, z sygnalizacją świetlną, z dodatkowymi pasami do skrętu;</a:t>
            </a:r>
          </a:p>
          <a:p>
            <a:pPr marL="914400" lvl="1" indent="-457200">
              <a:buFont typeface="+mj-lt"/>
              <a:buAutoNum type="arabicParenR"/>
            </a:pPr>
            <a:r>
              <a:rPr lang="pl-PL" dirty="0"/>
              <a:t>3-wlotowe, z sygnalizacją świetlną, bez dodatkowych pasów do skrętu;</a:t>
            </a:r>
          </a:p>
          <a:p>
            <a:pPr marL="914400" lvl="1" indent="-457200">
              <a:buFont typeface="+mj-lt"/>
              <a:buAutoNum type="arabicParenR"/>
            </a:pPr>
            <a:r>
              <a:rPr lang="pl-PL" dirty="0"/>
              <a:t>3-wlotowe, bez sygnalizacji świetlnej, z dodatkowymi pasami do skrętu;</a:t>
            </a:r>
          </a:p>
          <a:p>
            <a:pPr marL="914400" lvl="1" indent="-457200">
              <a:buFont typeface="+mj-lt"/>
              <a:buAutoNum type="arabicParenR"/>
            </a:pPr>
            <a:r>
              <a:rPr lang="pl-PL" dirty="0"/>
              <a:t>3-wlotowe, bez sygnalizacji świetlnej, bez dodatkowych pasów do skrętu;</a:t>
            </a:r>
          </a:p>
          <a:p>
            <a:pPr marL="914400" lvl="1" indent="-457200">
              <a:buFont typeface="+mj-lt"/>
              <a:buAutoNum type="arabicParenR"/>
            </a:pPr>
            <a:r>
              <a:rPr lang="pl-PL" dirty="0"/>
              <a:t>4-wlotowe, z sygnalizacją świetlną, z dodatkowymi pasami do skrętu;</a:t>
            </a:r>
          </a:p>
          <a:p>
            <a:pPr marL="914400" lvl="1" indent="-457200">
              <a:buFont typeface="+mj-lt"/>
              <a:buAutoNum type="arabicParenR"/>
            </a:pPr>
            <a:r>
              <a:rPr lang="pl-PL" dirty="0"/>
              <a:t>4-wlotowe, z sygnalizacją świetlną, bez dodatkowych pasów do skrętu;</a:t>
            </a:r>
          </a:p>
          <a:p>
            <a:pPr marL="914400" lvl="1" indent="-457200">
              <a:buFont typeface="+mj-lt"/>
              <a:buAutoNum type="arabicParenR"/>
            </a:pPr>
            <a:r>
              <a:rPr lang="pl-PL" dirty="0"/>
              <a:t>4-wlotowe, bez sygnalizacji świetlnej, z dodatkowymi pasami do skrętu;</a:t>
            </a:r>
          </a:p>
          <a:p>
            <a:pPr marL="914400" lvl="1" indent="-457200">
              <a:buFont typeface="+mj-lt"/>
              <a:buAutoNum type="arabicParenR"/>
            </a:pPr>
            <a:r>
              <a:rPr lang="pl-PL" dirty="0"/>
              <a:t>4-wlotowe, bez sygnalizacji świetlnej, bez dodatkowych pasów do skrętu 	</a:t>
            </a:r>
          </a:p>
          <a:p>
            <a:endParaRPr lang="en-GB" dirty="0"/>
          </a:p>
        </p:txBody>
      </p:sp>
    </p:spTree>
    <p:extLst>
      <p:ext uri="{BB962C8B-B14F-4D97-AF65-F5344CB8AC3E}">
        <p14:creationId xmlns:p14="http://schemas.microsoft.com/office/powerpoint/2010/main" val="606574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C214C-9D8F-1617-F692-FDFBA1CAF5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C4CF1E-C0FF-4823-FF32-616F5D4AC9AD}"/>
              </a:ext>
            </a:extLst>
          </p:cNvPr>
          <p:cNvSpPr>
            <a:spLocks noGrp="1"/>
          </p:cNvSpPr>
          <p:nvPr>
            <p:ph type="title"/>
          </p:nvPr>
        </p:nvSpPr>
        <p:spPr/>
        <p:txBody>
          <a:bodyPr/>
          <a:lstStyle/>
          <a:p>
            <a:r>
              <a:rPr lang="pl-PL" dirty="0"/>
              <a:t>Parametry skrzyżowań</a:t>
            </a:r>
            <a:endParaRPr lang="en-GB" dirty="0"/>
          </a:p>
        </p:txBody>
      </p:sp>
      <p:sp>
        <p:nvSpPr>
          <p:cNvPr id="3" name="Content Placeholder 2">
            <a:extLst>
              <a:ext uri="{FF2B5EF4-FFF2-40B4-BE49-F238E27FC236}">
                <a16:creationId xmlns:a16="http://schemas.microsoft.com/office/drawing/2014/main" id="{D5E3733D-E353-1B01-99F3-177E1DB435B2}"/>
              </a:ext>
            </a:extLst>
          </p:cNvPr>
          <p:cNvSpPr>
            <a:spLocks noGrp="1"/>
          </p:cNvSpPr>
          <p:nvPr>
            <p:ph sz="half" idx="1"/>
          </p:nvPr>
        </p:nvSpPr>
        <p:spPr>
          <a:xfrm>
            <a:off x="419100" y="1825625"/>
            <a:ext cx="4183063" cy="4351338"/>
          </a:xfrm>
        </p:spPr>
        <p:txBody>
          <a:bodyPr>
            <a:normAutofit/>
          </a:bodyPr>
          <a:lstStyle/>
          <a:p>
            <a:r>
              <a:rPr lang="pl-PL" dirty="0"/>
              <a:t>Zaleca się określać rzeczywistą długość skrzyżowań. W przypadku gdy jest to niemożliwe, można przyjąć średnią długość dla danego rodzaju skrzyżowania lub długość przybliżoną</a:t>
            </a:r>
            <a:endParaRPr lang="en-GB" dirty="0"/>
          </a:p>
        </p:txBody>
      </p:sp>
      <p:pic>
        <p:nvPicPr>
          <p:cNvPr id="4" name="Mapa_edycja">
            <a:hlinkClick r:id="" action="ppaction://media"/>
            <a:extLst>
              <a:ext uri="{FF2B5EF4-FFF2-40B4-BE49-F238E27FC236}">
                <a16:creationId xmlns:a16="http://schemas.microsoft.com/office/drawing/2014/main" id="{A15A239B-258E-EF5B-7EBF-E577617AA9F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602163" y="1690688"/>
            <a:ext cx="7413625" cy="4421188"/>
          </a:xfrm>
          <a:prstGeom prst="rect">
            <a:avLst/>
          </a:prstGeom>
        </p:spPr>
      </p:pic>
    </p:spTree>
    <p:extLst>
      <p:ext uri="{BB962C8B-B14F-4D97-AF65-F5344CB8AC3E}">
        <p14:creationId xmlns:p14="http://schemas.microsoft.com/office/powerpoint/2010/main" val="2646508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47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7E874-AB87-76CC-2A8F-F9B9DE7FF0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B8FB6F-19B2-0CA2-1F55-7309E9AD0349}"/>
              </a:ext>
            </a:extLst>
          </p:cNvPr>
          <p:cNvSpPr>
            <a:spLocks noGrp="1"/>
          </p:cNvSpPr>
          <p:nvPr>
            <p:ph type="title"/>
          </p:nvPr>
        </p:nvSpPr>
        <p:spPr/>
        <p:txBody>
          <a:bodyPr/>
          <a:lstStyle/>
          <a:p>
            <a:r>
              <a:rPr lang="pl-PL" dirty="0"/>
              <a:t>Konflikty z ruchem pieszych i rowerów </a:t>
            </a:r>
            <a:endParaRPr lang="en-GB" dirty="0"/>
          </a:p>
        </p:txBody>
      </p:sp>
      <p:sp>
        <p:nvSpPr>
          <p:cNvPr id="3" name="Content Placeholder 2">
            <a:extLst>
              <a:ext uri="{FF2B5EF4-FFF2-40B4-BE49-F238E27FC236}">
                <a16:creationId xmlns:a16="http://schemas.microsoft.com/office/drawing/2014/main" id="{F8418743-C045-B9C8-9715-04FB311EFCD2}"/>
              </a:ext>
            </a:extLst>
          </p:cNvPr>
          <p:cNvSpPr>
            <a:spLocks noGrp="1"/>
          </p:cNvSpPr>
          <p:nvPr>
            <p:ph sz="half" idx="1"/>
          </p:nvPr>
        </p:nvSpPr>
        <p:spPr>
          <a:xfrm>
            <a:off x="419100" y="1825625"/>
            <a:ext cx="11490402" cy="4351338"/>
          </a:xfrm>
        </p:spPr>
        <p:txBody>
          <a:bodyPr>
            <a:normAutofit fontScale="92500" lnSpcReduction="10000"/>
          </a:bodyPr>
          <a:lstStyle/>
          <a:p>
            <a:r>
              <a:rPr lang="pl-PL" dirty="0"/>
              <a:t>Jeżeli na danym segmencie występuje ruch pieszych lub rowerów w poprzek drogi (przekraczanie jezdni), należy odnotować dopuszczalną prędkość oraz liczbę występujących na danym segmencie:</a:t>
            </a:r>
          </a:p>
          <a:p>
            <a:pPr marL="914400" lvl="1" indent="-457200">
              <a:buFont typeface="+mj-lt"/>
              <a:buAutoNum type="arabicParenR"/>
            </a:pPr>
            <a:r>
              <a:rPr lang="pl-PL" dirty="0"/>
              <a:t>bezkolizyjnych przejść dla pieszych / przejazdów dla rowerów (mosty lub tunele);</a:t>
            </a:r>
          </a:p>
          <a:p>
            <a:pPr marL="914400" lvl="1" indent="-457200">
              <a:buFont typeface="+mj-lt"/>
              <a:buAutoNum type="arabicParenR"/>
            </a:pPr>
            <a:r>
              <a:rPr lang="pl-PL" dirty="0"/>
              <a:t>przejść dla pieszych / przejazdów dla rowerów z sygnalizacją świetlną i azylem;</a:t>
            </a:r>
          </a:p>
          <a:p>
            <a:pPr marL="914400" lvl="1" indent="-457200">
              <a:buFont typeface="+mj-lt"/>
              <a:buAutoNum type="arabicParenR"/>
            </a:pPr>
            <a:r>
              <a:rPr lang="pl-PL" dirty="0"/>
              <a:t>przejść dla pieszych / przejazdów dla rowerów z sygnalizacją świetlną bez azylu;</a:t>
            </a:r>
          </a:p>
          <a:p>
            <a:pPr marL="914400" lvl="1" indent="-457200">
              <a:buFont typeface="+mj-lt"/>
              <a:buAutoNum type="arabicParenR"/>
            </a:pPr>
            <a:r>
              <a:rPr lang="pl-PL" dirty="0"/>
              <a:t>przejść dla pieszych / przejazdów dla rowerów bez sygnalizacji świetlnej, z azylem; </a:t>
            </a:r>
          </a:p>
          <a:p>
            <a:pPr marL="914400" lvl="1" indent="-457200">
              <a:buFont typeface="+mj-lt"/>
              <a:buAutoNum type="arabicParenR"/>
            </a:pPr>
            <a:r>
              <a:rPr lang="pl-PL" dirty="0"/>
              <a:t>przejść dla pieszych / przejazdów dla rowerów bez sygnalizacji świetlnej i bez azylu; </a:t>
            </a:r>
          </a:p>
          <a:p>
            <a:pPr marL="914400" lvl="1" indent="-457200">
              <a:buFont typeface="+mj-lt"/>
              <a:buAutoNum type="arabicParenR"/>
            </a:pPr>
            <a:r>
              <a:rPr lang="pl-PL" dirty="0"/>
              <a:t>przejść sugerowanych</a:t>
            </a:r>
            <a:endParaRPr lang="en-GB" dirty="0"/>
          </a:p>
        </p:txBody>
      </p:sp>
    </p:spTree>
    <p:extLst>
      <p:ext uri="{BB962C8B-B14F-4D97-AF65-F5344CB8AC3E}">
        <p14:creationId xmlns:p14="http://schemas.microsoft.com/office/powerpoint/2010/main" val="20526538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0C7B4-CE6C-757A-FFF5-FAFE5CCC74F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0C1F2BA-A9A6-C3C4-E5C5-63EE86379148}"/>
              </a:ext>
            </a:extLst>
          </p:cNvPr>
          <p:cNvSpPr>
            <a:spLocks noGrp="1"/>
          </p:cNvSpPr>
          <p:nvPr>
            <p:ph type="title"/>
          </p:nvPr>
        </p:nvSpPr>
        <p:spPr/>
        <p:txBody>
          <a:bodyPr/>
          <a:lstStyle/>
          <a:p>
            <a:r>
              <a:rPr lang="de-DE" dirty="0" err="1"/>
              <a:t>Thank</a:t>
            </a:r>
            <a:r>
              <a:rPr lang="de-DE" dirty="0"/>
              <a:t> </a:t>
            </a:r>
            <a:r>
              <a:rPr lang="de-DE" dirty="0" err="1"/>
              <a:t>you</a:t>
            </a:r>
            <a:r>
              <a:rPr lang="de-DE" dirty="0"/>
              <a:t> </a:t>
            </a:r>
            <a:r>
              <a:rPr lang="de-DE" dirty="0" err="1"/>
              <a:t>for</a:t>
            </a:r>
            <a:r>
              <a:rPr lang="de-DE" dirty="0"/>
              <a:t> </a:t>
            </a:r>
            <a:r>
              <a:rPr lang="de-DE" dirty="0" err="1"/>
              <a:t>your</a:t>
            </a:r>
            <a:r>
              <a:rPr lang="de-DE" dirty="0"/>
              <a:t> </a:t>
            </a:r>
            <a:r>
              <a:rPr lang="de-DE" dirty="0" err="1"/>
              <a:t>attention</a:t>
            </a:r>
            <a:r>
              <a:rPr lang="de-DE" dirty="0"/>
              <a:t>!</a:t>
            </a:r>
            <a:br>
              <a:rPr lang="pl-PL" dirty="0"/>
            </a:br>
            <a:r>
              <a:rPr lang="de-DE" dirty="0" err="1"/>
              <a:t>Dziękuję</a:t>
            </a:r>
            <a:r>
              <a:rPr lang="de-DE" dirty="0"/>
              <a:t> </a:t>
            </a:r>
            <a:r>
              <a:rPr lang="de-DE" dirty="0" err="1"/>
              <a:t>za</a:t>
            </a:r>
            <a:r>
              <a:rPr lang="de-DE" dirty="0"/>
              <a:t> </a:t>
            </a:r>
            <a:r>
              <a:rPr lang="de-DE" dirty="0" err="1"/>
              <a:t>uwagę</a:t>
            </a:r>
            <a:r>
              <a:rPr lang="de-DE" dirty="0"/>
              <a:t>!</a:t>
            </a:r>
            <a:endParaRPr lang="en-GB" dirty="0"/>
          </a:p>
        </p:txBody>
      </p:sp>
      <p:sp>
        <p:nvSpPr>
          <p:cNvPr id="3" name="Content Placeholder 2">
            <a:extLst>
              <a:ext uri="{FF2B5EF4-FFF2-40B4-BE49-F238E27FC236}">
                <a16:creationId xmlns:a16="http://schemas.microsoft.com/office/drawing/2014/main" id="{04A7212B-2245-7398-730A-65A08A2BC46D}"/>
              </a:ext>
            </a:extLst>
          </p:cNvPr>
          <p:cNvSpPr>
            <a:spLocks noGrp="1"/>
          </p:cNvSpPr>
          <p:nvPr>
            <p:ph type="body" sz="quarter" idx="10"/>
          </p:nvPr>
        </p:nvSpPr>
        <p:spPr/>
        <p:txBody>
          <a:bodyPr>
            <a:normAutofit fontScale="92500" lnSpcReduction="10000"/>
          </a:bodyPr>
          <a:lstStyle/>
          <a:p>
            <a:pPr marL="0" indent="0">
              <a:buNone/>
            </a:pPr>
            <a:r>
              <a:rPr lang="pl-PL" i="1" dirty="0">
                <a:hlinkClick r:id="rId2"/>
              </a:rPr>
              <a:t>Wojciech.kustra@pg.edu.pl</a:t>
            </a:r>
            <a:endParaRPr lang="pl-PL" i="1" dirty="0"/>
          </a:p>
          <a:p>
            <a:pPr marL="0" indent="0">
              <a:buNone/>
            </a:pPr>
            <a:r>
              <a:rPr lang="pl-PL" i="1" dirty="0">
                <a:hlinkClick r:id="rId3"/>
              </a:rPr>
              <a:t>Tomasz.mackun@pg.edu.pl</a:t>
            </a:r>
            <a:endParaRPr lang="pl-PL" i="1" dirty="0"/>
          </a:p>
          <a:p>
            <a:pPr marL="0" indent="0">
              <a:buNone/>
            </a:pPr>
            <a:r>
              <a:rPr lang="pl-PL" i="1" dirty="0">
                <a:hlinkClick r:id="rId4"/>
              </a:rPr>
              <a:t>Joanna.Wachnicka@pg.edu.pl</a:t>
            </a:r>
            <a:endParaRPr lang="pl-PL" i="1" dirty="0"/>
          </a:p>
          <a:p>
            <a:pPr marL="0" indent="0">
              <a:buNone/>
            </a:pPr>
            <a:endParaRPr lang="pl-PL" i="1" dirty="0"/>
          </a:p>
          <a:p>
            <a:pPr marL="0" indent="0" algn="ctr">
              <a:buNone/>
            </a:pPr>
            <a:endParaRPr lang="pl-PL" i="1" dirty="0"/>
          </a:p>
        </p:txBody>
      </p:sp>
    </p:spTree>
    <p:extLst>
      <p:ext uri="{BB962C8B-B14F-4D97-AF65-F5344CB8AC3E}">
        <p14:creationId xmlns:p14="http://schemas.microsoft.com/office/powerpoint/2010/main" val="3757280080"/>
      </p:ext>
    </p:extLst>
  </p:cSld>
  <p:clrMapOvr>
    <a:masterClrMapping/>
  </p:clrMapOvr>
</p:sld>
</file>

<file path=ppt/theme/theme1.xml><?xml version="1.0" encoding="utf-8"?>
<a:theme xmlns:a="http://schemas.openxmlformats.org/drawingml/2006/main" name="Office Theme">
  <a:themeElements>
    <a:clrScheme name="GAMBIT2025">
      <a:dk1>
        <a:sysClr val="windowText" lastClr="000000"/>
      </a:dk1>
      <a:lt1>
        <a:sysClr val="window" lastClr="FFFFFF"/>
      </a:lt1>
      <a:dk2>
        <a:srgbClr val="44546A"/>
      </a:dk2>
      <a:lt2>
        <a:srgbClr val="E7E6E6"/>
      </a:lt2>
      <a:accent1>
        <a:srgbClr val="5271FF"/>
      </a:accent1>
      <a:accent2>
        <a:srgbClr val="B2BCFF"/>
      </a:accent2>
      <a:accent3>
        <a:srgbClr val="E4E4E7"/>
      </a:accent3>
      <a:accent4>
        <a:srgbClr val="FFC000"/>
      </a:accent4>
      <a:accent5>
        <a:srgbClr val="D0CECE"/>
      </a:accent5>
      <a:accent6>
        <a:srgbClr val="70AD47"/>
      </a:accent6>
      <a:hlink>
        <a:srgbClr val="0563C1"/>
      </a:hlink>
      <a:folHlink>
        <a:srgbClr val="954F72"/>
      </a:folHlink>
    </a:clrScheme>
    <a:fontScheme name="GAMBIT2025">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c18944b-d073-4164-bd8d-5366e747b6bd" xsi:nil="true"/>
    <lcf76f155ced4ddcb4097134ff3c332f xmlns="293ec618-e2f9-4a04-8908-5f642a40d3d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C24781F5903AA4FBEAA4B9DF4179753" ma:contentTypeVersion="14" ma:contentTypeDescription="Create a new document." ma:contentTypeScope="" ma:versionID="e9b21d51485f7c8fe9f07fd782551efa">
  <xsd:schema xmlns:xsd="http://www.w3.org/2001/XMLSchema" xmlns:xs="http://www.w3.org/2001/XMLSchema" xmlns:p="http://schemas.microsoft.com/office/2006/metadata/properties" xmlns:ns2="293ec618-e2f9-4a04-8908-5f642a40d3d8" xmlns:ns3="2c18944b-d073-4164-bd8d-5366e747b6bd" targetNamespace="http://schemas.microsoft.com/office/2006/metadata/properties" ma:root="true" ma:fieldsID="f6306b180c8d8e107d92e0770751eecb" ns2:_="" ns3:_="">
    <xsd:import namespace="293ec618-e2f9-4a04-8908-5f642a40d3d8"/>
    <xsd:import namespace="2c18944b-d073-4164-bd8d-5366e747b6b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3ec618-e2f9-4a04-8908-5f642a40d3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d7908e7-ca7e-4471-83c9-3ee8b5a5cf0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18944b-d073-4164-bd8d-5366e747b6b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b80bdff-3ddf-453b-9b2a-09541bce3c18}" ma:internalName="TaxCatchAll" ma:showField="CatchAllData" ma:web="2c18944b-d073-4164-bd8d-5366e747b6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3228428-8E61-4491-A085-2F8E0E675A01}">
  <ds:schemaRefs>
    <ds:schemaRef ds:uri="http://schemas.microsoft.com/office/2006/metadata/properties"/>
    <ds:schemaRef ds:uri="http://schemas.microsoft.com/office/infopath/2007/PartnerControls"/>
    <ds:schemaRef ds:uri="b9edeeb5-dd66-469a-931b-cca874272d2a"/>
    <ds:schemaRef ds:uri="dd417d66-7dbd-45f7-889d-9dfd9509fd25"/>
  </ds:schemaRefs>
</ds:datastoreItem>
</file>

<file path=customXml/itemProps2.xml><?xml version="1.0" encoding="utf-8"?>
<ds:datastoreItem xmlns:ds="http://schemas.openxmlformats.org/officeDocument/2006/customXml" ds:itemID="{3A4F0A86-986A-4773-8604-AE9CA4519A70}"/>
</file>

<file path=customXml/itemProps3.xml><?xml version="1.0" encoding="utf-8"?>
<ds:datastoreItem xmlns:ds="http://schemas.openxmlformats.org/officeDocument/2006/customXml" ds:itemID="{B90712DA-B159-4039-90AA-1FC8270A753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821</TotalTime>
  <Words>1244</Words>
  <Application>Microsoft Office PowerPoint</Application>
  <PresentationFormat>Widescreen</PresentationFormat>
  <Paragraphs>119</Paragraphs>
  <Slides>24</Slides>
  <Notes>2</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Arial</vt:lpstr>
      <vt:lpstr>Calibri</vt:lpstr>
      <vt:lpstr>Poppins</vt:lpstr>
      <vt:lpstr>Times New Roman</vt:lpstr>
      <vt:lpstr>Office Theme</vt:lpstr>
      <vt:lpstr>PowerPoint Presentation</vt:lpstr>
      <vt:lpstr>PowerPoint Presentation</vt:lpstr>
      <vt:lpstr>WARSZTATY - OCENA RYZYKA ZAGROŻEŃ WYPADKAMI NA SIECI DRÓG</vt:lpstr>
      <vt:lpstr>PowerPoint Presentation</vt:lpstr>
      <vt:lpstr>Dyrektywa 2019/1936</vt:lpstr>
      <vt:lpstr>Dyrektywa 2019/1936</vt:lpstr>
      <vt:lpstr>Dyrektywa 2019/1936</vt:lpstr>
      <vt:lpstr>Dyrektywa 2019/1936</vt:lpstr>
      <vt:lpstr>Zarządzenie z 28.05.2024</vt:lpstr>
      <vt:lpstr>ZADANIE 1</vt:lpstr>
      <vt:lpstr>ZADANIE 1</vt:lpstr>
      <vt:lpstr>Odcinek</vt:lpstr>
      <vt:lpstr>Odcinek – podejście A</vt:lpstr>
      <vt:lpstr>Odcinek – podejście A</vt:lpstr>
      <vt:lpstr>Odcinek – podejście A</vt:lpstr>
      <vt:lpstr>ZADANIE 2</vt:lpstr>
      <vt:lpstr>Otoczenie drogi</vt:lpstr>
      <vt:lpstr>Otoczenie drogi</vt:lpstr>
      <vt:lpstr>Otoczenie drogi</vt:lpstr>
      <vt:lpstr>Otoczenie drogi</vt:lpstr>
      <vt:lpstr>Parametry skrzyżowań</vt:lpstr>
      <vt:lpstr>Parametry skrzyżowań</vt:lpstr>
      <vt:lpstr>Konflikty z ruchem pieszych i rowerów </vt:lpstr>
      <vt:lpstr>Thank you for your attention! Dziękuję za uwagę!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Gobis</dc:creator>
  <cp:lastModifiedBy>Wojciech Kustra</cp:lastModifiedBy>
  <cp:revision>44</cp:revision>
  <dcterms:created xsi:type="dcterms:W3CDTF">2016-09-16T06:26:02Z</dcterms:created>
  <dcterms:modified xsi:type="dcterms:W3CDTF">2025-05-22T17:33:53Z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0x0101004C24781F5903AA4FBEAA4B9DF4179753</vt:lpwstr>
  </property>
  <property fmtid="{D5CDD505-2E9C-101B-9397-08002B2CF9AE}" pid="3" name="MediaServiceImageTags">
    <vt:lpwstr/>
  </property>
</Properties>
</file>