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6" r:id="rId4"/>
  </p:sldMasterIdLst>
  <p:notesMasterIdLst>
    <p:notesMasterId r:id="rId24"/>
  </p:notesMasterIdLst>
  <p:sldIdLst>
    <p:sldId id="2441" r:id="rId5"/>
    <p:sldId id="2448" r:id="rId6"/>
    <p:sldId id="2445" r:id="rId7"/>
    <p:sldId id="257" r:id="rId8"/>
    <p:sldId id="2454" r:id="rId9"/>
    <p:sldId id="2456" r:id="rId10"/>
    <p:sldId id="2464" r:id="rId11"/>
    <p:sldId id="2465" r:id="rId12"/>
    <p:sldId id="2467" r:id="rId13"/>
    <p:sldId id="2466" r:id="rId14"/>
    <p:sldId id="2460" r:id="rId15"/>
    <p:sldId id="2459" r:id="rId16"/>
    <p:sldId id="2468" r:id="rId17"/>
    <p:sldId id="2463" r:id="rId18"/>
    <p:sldId id="2462" r:id="rId19"/>
    <p:sldId id="2457" r:id="rId20"/>
    <p:sldId id="2469" r:id="rId21"/>
    <p:sldId id="2470" r:id="rId22"/>
    <p:sldId id="2443" r:id="rId23"/>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2BD42D-5814-4C3F-860F-61D9AAC55B7C}">
          <p14:sldIdLst>
            <p14:sldId id="2441"/>
            <p14:sldId id="2448"/>
            <p14:sldId id="2445"/>
            <p14:sldId id="257"/>
            <p14:sldId id="2454"/>
            <p14:sldId id="2456"/>
            <p14:sldId id="2464"/>
            <p14:sldId id="2465"/>
            <p14:sldId id="2467"/>
            <p14:sldId id="2466"/>
            <p14:sldId id="2460"/>
            <p14:sldId id="2459"/>
            <p14:sldId id="2468"/>
            <p14:sldId id="2463"/>
            <p14:sldId id="2462"/>
            <p14:sldId id="2457"/>
            <p14:sldId id="2469"/>
            <p14:sldId id="2470"/>
            <p14:sldId id="2443"/>
          </p14:sldIdLst>
        </p14:section>
      </p14:sectionLst>
    </p:ext>
    <p:ext uri="{EFAFB233-063F-42B5-8137-9DF3F51BA10A}">
      <p15:sldGuideLst xmlns:p15="http://schemas.microsoft.com/office/powerpoint/2012/main">
        <p15:guide id="1" orient="horz" pos="8088" userDrawn="1">
          <p15:clr>
            <a:srgbClr val="A4A3A4"/>
          </p15:clr>
        </p15:guide>
        <p15:guide id="4" pos="14278" userDrawn="1">
          <p15:clr>
            <a:srgbClr val="A4A3A4"/>
          </p15:clr>
        </p15:guide>
        <p15:guide id="5" pos="1078" userDrawn="1">
          <p15:clr>
            <a:srgbClr val="A4A3A4"/>
          </p15:clr>
        </p15:guide>
        <p15:guide id="8" orient="horz" pos="504" userDrawn="1">
          <p15:clr>
            <a:srgbClr val="A4A3A4"/>
          </p15:clr>
        </p15:guide>
        <p15:guide id="11"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484D"/>
    <a:srgbClr val="817E9A"/>
    <a:srgbClr val="583F52"/>
    <a:srgbClr val="000E36"/>
    <a:srgbClr val="4AEDDE"/>
    <a:srgbClr val="3B1F4D"/>
    <a:srgbClr val="FDEA57"/>
    <a:srgbClr val="74FBC3"/>
    <a:srgbClr val="F6DC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41769E-7377-4225-B45C-FA32C1CA034F}" v="66" dt="2026-06-15T21:29:20.393"/>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76223" autoAdjust="0"/>
  </p:normalViewPr>
  <p:slideViewPr>
    <p:cSldViewPr snapToGrid="0">
      <p:cViewPr varScale="1">
        <p:scale>
          <a:sx n="47" d="100"/>
          <a:sy n="47" d="100"/>
        </p:scale>
        <p:origin x="1314" y="60"/>
      </p:cViewPr>
      <p:guideLst>
        <p:guide orient="horz" pos="8088"/>
        <p:guide pos="14278"/>
        <p:guide pos="1078"/>
        <p:guide orient="horz" pos="504"/>
        <p:guide pos="7678"/>
      </p:guideLst>
    </p:cSldViewPr>
  </p:slideViewPr>
  <p:notesTextViewPr>
    <p:cViewPr>
      <p:scale>
        <a:sx n="1" d="1"/>
        <a:sy n="1" d="1"/>
      </p:scale>
      <p:origin x="0" y="0"/>
    </p:cViewPr>
  </p:notesTextViewPr>
  <p:sorterViewPr>
    <p:cViewPr>
      <p:scale>
        <a:sx n="100" d="100"/>
        <a:sy n="100" d="100"/>
      </p:scale>
      <p:origin x="0" y="-2532"/>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jciech Kustra" userId="afebd3d0-216b-4c4f-8992-1bf1fda6d5e8" providerId="ADAL" clId="{1D307E72-7901-4E61-A01B-3C4232ABCF63}"/>
    <pc:docChg chg="undo custSel addSld delSld modSld sldOrd modSection">
      <pc:chgData name="Wojciech Kustra" userId="afebd3d0-216b-4c4f-8992-1bf1fda6d5e8" providerId="ADAL" clId="{1D307E72-7901-4E61-A01B-3C4232ABCF63}" dt="2026-06-16T15:07:22.036" v="1597" actId="14734"/>
      <pc:docMkLst>
        <pc:docMk/>
      </pc:docMkLst>
      <pc:sldChg chg="ord">
        <pc:chgData name="Wojciech Kustra" userId="afebd3d0-216b-4c4f-8992-1bf1fda6d5e8" providerId="ADAL" clId="{1D307E72-7901-4E61-A01B-3C4232ABCF63}" dt="2026-06-15T19:46:08.733" v="63"/>
        <pc:sldMkLst>
          <pc:docMk/>
          <pc:sldMk cId="0" sldId="257"/>
        </pc:sldMkLst>
      </pc:sldChg>
      <pc:sldChg chg="modSp del mod">
        <pc:chgData name="Wojciech Kustra" userId="afebd3d0-216b-4c4f-8992-1bf1fda6d5e8" providerId="ADAL" clId="{1D307E72-7901-4E61-A01B-3C4232ABCF63}" dt="2026-06-15T20:16:54.889" v="180" actId="47"/>
        <pc:sldMkLst>
          <pc:docMk/>
          <pc:sldMk cId="0" sldId="258"/>
        </pc:sldMkLst>
        <pc:spChg chg="mod">
          <ac:chgData name="Wojciech Kustra" userId="afebd3d0-216b-4c4f-8992-1bf1fda6d5e8" providerId="ADAL" clId="{1D307E72-7901-4E61-A01B-3C4232ABCF63}" dt="2026-06-15T19:56:23.139" v="95" actId="114"/>
          <ac:spMkLst>
            <pc:docMk/>
            <pc:sldMk cId="0" sldId="258"/>
            <ac:spMk id="7" creationId="{00000000-0000-0000-0000-000000000000}"/>
          </ac:spMkLst>
        </pc:spChg>
      </pc:sldChg>
      <pc:sldChg chg="del mod ord modShow">
        <pc:chgData name="Wojciech Kustra" userId="afebd3d0-216b-4c4f-8992-1bf1fda6d5e8" providerId="ADAL" clId="{1D307E72-7901-4E61-A01B-3C4232ABCF63}" dt="2026-06-15T21:29:48.991" v="1596" actId="47"/>
        <pc:sldMkLst>
          <pc:docMk/>
          <pc:sldMk cId="0" sldId="261"/>
        </pc:sldMkLst>
      </pc:sldChg>
      <pc:sldChg chg="del mod ord modShow">
        <pc:chgData name="Wojciech Kustra" userId="afebd3d0-216b-4c4f-8992-1bf1fda6d5e8" providerId="ADAL" clId="{1D307E72-7901-4E61-A01B-3C4232ABCF63}" dt="2026-06-15T21:29:48.991" v="1596" actId="47"/>
        <pc:sldMkLst>
          <pc:docMk/>
          <pc:sldMk cId="0" sldId="262"/>
        </pc:sldMkLst>
      </pc:sldChg>
      <pc:sldChg chg="addSp delSp del mod ord">
        <pc:chgData name="Wojciech Kustra" userId="afebd3d0-216b-4c4f-8992-1bf1fda6d5e8" providerId="ADAL" clId="{1D307E72-7901-4E61-A01B-3C4232ABCF63}" dt="2026-06-15T21:29:48.991" v="1596" actId="47"/>
        <pc:sldMkLst>
          <pc:docMk/>
          <pc:sldMk cId="0" sldId="265"/>
        </pc:sldMkLst>
        <pc:picChg chg="add del">
          <ac:chgData name="Wojciech Kustra" userId="afebd3d0-216b-4c4f-8992-1bf1fda6d5e8" providerId="ADAL" clId="{1D307E72-7901-4E61-A01B-3C4232ABCF63}" dt="2026-06-15T21:17:53.216" v="1168" actId="21"/>
          <ac:picMkLst>
            <pc:docMk/>
            <pc:sldMk cId="0" sldId="265"/>
            <ac:picMk id="4" creationId="{00000000-0000-0000-0000-000000000000}"/>
          </ac:picMkLst>
        </pc:picChg>
      </pc:sldChg>
      <pc:sldChg chg="del ord">
        <pc:chgData name="Wojciech Kustra" userId="afebd3d0-216b-4c4f-8992-1bf1fda6d5e8" providerId="ADAL" clId="{1D307E72-7901-4E61-A01B-3C4232ABCF63}" dt="2026-06-15T21:29:48.991" v="1596" actId="47"/>
        <pc:sldMkLst>
          <pc:docMk/>
          <pc:sldMk cId="0" sldId="266"/>
        </pc:sldMkLst>
      </pc:sldChg>
      <pc:sldChg chg="del ord">
        <pc:chgData name="Wojciech Kustra" userId="afebd3d0-216b-4c4f-8992-1bf1fda6d5e8" providerId="ADAL" clId="{1D307E72-7901-4E61-A01B-3C4232ABCF63}" dt="2026-06-15T21:29:48.991" v="1596" actId="47"/>
        <pc:sldMkLst>
          <pc:docMk/>
          <pc:sldMk cId="0" sldId="268"/>
        </pc:sldMkLst>
      </pc:sldChg>
      <pc:sldChg chg="del ord">
        <pc:chgData name="Wojciech Kustra" userId="afebd3d0-216b-4c4f-8992-1bf1fda6d5e8" providerId="ADAL" clId="{1D307E72-7901-4E61-A01B-3C4232ABCF63}" dt="2026-06-15T21:29:48.991" v="1596" actId="47"/>
        <pc:sldMkLst>
          <pc:docMk/>
          <pc:sldMk cId="0" sldId="269"/>
        </pc:sldMkLst>
      </pc:sldChg>
      <pc:sldChg chg="del ord">
        <pc:chgData name="Wojciech Kustra" userId="afebd3d0-216b-4c4f-8992-1bf1fda6d5e8" providerId="ADAL" clId="{1D307E72-7901-4E61-A01B-3C4232ABCF63}" dt="2026-06-15T21:29:48.991" v="1596" actId="47"/>
        <pc:sldMkLst>
          <pc:docMk/>
          <pc:sldMk cId="0" sldId="270"/>
        </pc:sldMkLst>
      </pc:sldChg>
      <pc:sldChg chg="del ord">
        <pc:chgData name="Wojciech Kustra" userId="afebd3d0-216b-4c4f-8992-1bf1fda6d5e8" providerId="ADAL" clId="{1D307E72-7901-4E61-A01B-3C4232ABCF63}" dt="2026-06-15T21:29:48.991" v="1596" actId="47"/>
        <pc:sldMkLst>
          <pc:docMk/>
          <pc:sldMk cId="0" sldId="272"/>
        </pc:sldMkLst>
      </pc:sldChg>
      <pc:sldChg chg="del">
        <pc:chgData name="Wojciech Kustra" userId="afebd3d0-216b-4c4f-8992-1bf1fda6d5e8" providerId="ADAL" clId="{1D307E72-7901-4E61-A01B-3C4232ABCF63}" dt="2026-06-15T20:46:03.909" v="743" actId="47"/>
        <pc:sldMkLst>
          <pc:docMk/>
          <pc:sldMk cId="0" sldId="273"/>
        </pc:sldMkLst>
      </pc:sldChg>
      <pc:sldChg chg="ord">
        <pc:chgData name="Wojciech Kustra" userId="afebd3d0-216b-4c4f-8992-1bf1fda6d5e8" providerId="ADAL" clId="{1D307E72-7901-4E61-A01B-3C4232ABCF63}" dt="2026-06-15T19:44:55.122" v="61"/>
        <pc:sldMkLst>
          <pc:docMk/>
          <pc:sldMk cId="2425107466" sldId="2445"/>
        </pc:sldMkLst>
      </pc:sldChg>
      <pc:sldChg chg="del ord">
        <pc:chgData name="Wojciech Kustra" userId="afebd3d0-216b-4c4f-8992-1bf1fda6d5e8" providerId="ADAL" clId="{1D307E72-7901-4E61-A01B-3C4232ABCF63}" dt="2026-06-15T21:29:48.991" v="1596" actId="47"/>
        <pc:sldMkLst>
          <pc:docMk/>
          <pc:sldMk cId="3255653800" sldId="2446"/>
        </pc:sldMkLst>
      </pc:sldChg>
      <pc:sldChg chg="addSp delSp modSp mod setBg modClrScheme chgLayout">
        <pc:chgData name="Wojciech Kustra" userId="afebd3d0-216b-4c4f-8992-1bf1fda6d5e8" providerId="ADAL" clId="{1D307E72-7901-4E61-A01B-3C4232ABCF63}" dt="2026-06-15T19:51:40.323" v="84" actId="179"/>
        <pc:sldMkLst>
          <pc:docMk/>
          <pc:sldMk cId="1457556756" sldId="2454"/>
        </pc:sldMkLst>
        <pc:spChg chg="mod">
          <ac:chgData name="Wojciech Kustra" userId="afebd3d0-216b-4c4f-8992-1bf1fda6d5e8" providerId="ADAL" clId="{1D307E72-7901-4E61-A01B-3C4232ABCF63}" dt="2026-06-15T19:51:40.323" v="84" actId="179"/>
          <ac:spMkLst>
            <pc:docMk/>
            <pc:sldMk cId="1457556756" sldId="2454"/>
            <ac:spMk id="2" creationId="{38CA762F-C262-A129-4B69-68821330F34A}"/>
          </ac:spMkLst>
        </pc:spChg>
        <pc:spChg chg="mod">
          <ac:chgData name="Wojciech Kustra" userId="afebd3d0-216b-4c4f-8992-1bf1fda6d5e8" providerId="ADAL" clId="{1D307E72-7901-4E61-A01B-3C4232ABCF63}" dt="2026-06-15T19:48:38.828" v="76" actId="14100"/>
          <ac:spMkLst>
            <pc:docMk/>
            <pc:sldMk cId="1457556756" sldId="2454"/>
            <ac:spMk id="3" creationId="{DD5C4DB8-64BA-854D-5C67-74D4919C87A1}"/>
          </ac:spMkLst>
        </pc:spChg>
        <pc:spChg chg="add del">
          <ac:chgData name="Wojciech Kustra" userId="afebd3d0-216b-4c4f-8992-1bf1fda6d5e8" providerId="ADAL" clId="{1D307E72-7901-4E61-A01B-3C4232ABCF63}" dt="2026-06-15T19:48:21.365" v="72" actId="26606"/>
          <ac:spMkLst>
            <pc:docMk/>
            <pc:sldMk cId="1457556756" sldId="2454"/>
            <ac:spMk id="13" creationId="{D009D6D5-DAC2-4A8B-A17A-E206B9012D09}"/>
          </ac:spMkLst>
        </pc:spChg>
        <pc:picChg chg="del">
          <ac:chgData name="Wojciech Kustra" userId="afebd3d0-216b-4c4f-8992-1bf1fda6d5e8" providerId="ADAL" clId="{1D307E72-7901-4E61-A01B-3C4232ABCF63}" dt="2026-06-15T19:40:53.932" v="2" actId="478"/>
          <ac:picMkLst>
            <pc:docMk/>
            <pc:sldMk cId="1457556756" sldId="2454"/>
            <ac:picMk id="5" creationId="{9CBDEA50-7DFA-2502-625F-FAA6651EBB53}"/>
          </ac:picMkLst>
        </pc:picChg>
        <pc:picChg chg="add del mod">
          <ac:chgData name="Wojciech Kustra" userId="afebd3d0-216b-4c4f-8992-1bf1fda6d5e8" providerId="ADAL" clId="{1D307E72-7901-4E61-A01B-3C4232ABCF63}" dt="2026-06-15T19:47:55.957" v="67" actId="478"/>
          <ac:picMkLst>
            <pc:docMk/>
            <pc:sldMk cId="1457556756" sldId="2454"/>
            <ac:picMk id="6" creationId="{7E2EE2A3-94CE-5D22-95AB-8B1CC58AFB64}"/>
          </ac:picMkLst>
        </pc:picChg>
        <pc:picChg chg="add mod modCrop">
          <ac:chgData name="Wojciech Kustra" userId="afebd3d0-216b-4c4f-8992-1bf1fda6d5e8" providerId="ADAL" clId="{1D307E72-7901-4E61-A01B-3C4232ABCF63}" dt="2026-06-15T19:48:34.309" v="75" actId="732"/>
          <ac:picMkLst>
            <pc:docMk/>
            <pc:sldMk cId="1457556756" sldId="2454"/>
            <ac:picMk id="8" creationId="{B8A5B99A-8DE2-00D9-68D4-3F4BCA576D2C}"/>
          </ac:picMkLst>
        </pc:picChg>
      </pc:sldChg>
      <pc:sldChg chg="modSp del mod">
        <pc:chgData name="Wojciech Kustra" userId="afebd3d0-216b-4c4f-8992-1bf1fda6d5e8" providerId="ADAL" clId="{1D307E72-7901-4E61-A01B-3C4232ABCF63}" dt="2026-06-15T20:17:15.204" v="181" actId="47"/>
        <pc:sldMkLst>
          <pc:docMk/>
          <pc:sldMk cId="667277441" sldId="2455"/>
        </pc:sldMkLst>
        <pc:spChg chg="mod">
          <ac:chgData name="Wojciech Kustra" userId="afebd3d0-216b-4c4f-8992-1bf1fda6d5e8" providerId="ADAL" clId="{1D307E72-7901-4E61-A01B-3C4232ABCF63}" dt="2026-06-15T19:47:06.235" v="64" actId="20577"/>
          <ac:spMkLst>
            <pc:docMk/>
            <pc:sldMk cId="667277441" sldId="2455"/>
            <ac:spMk id="3" creationId="{9BF26126-DAB1-0FAC-E648-067DDB64BC88}"/>
          </ac:spMkLst>
        </pc:spChg>
      </pc:sldChg>
      <pc:sldChg chg="ord">
        <pc:chgData name="Wojciech Kustra" userId="afebd3d0-216b-4c4f-8992-1bf1fda6d5e8" providerId="ADAL" clId="{1D307E72-7901-4E61-A01B-3C4232ABCF63}" dt="2026-06-15T20:25:55.544" v="391"/>
        <pc:sldMkLst>
          <pc:docMk/>
          <pc:sldMk cId="2280179771" sldId="2456"/>
        </pc:sldMkLst>
      </pc:sldChg>
      <pc:sldChg chg="modSp mod">
        <pc:chgData name="Wojciech Kustra" userId="afebd3d0-216b-4c4f-8992-1bf1fda6d5e8" providerId="ADAL" clId="{1D307E72-7901-4E61-A01B-3C4232ABCF63}" dt="2026-06-15T21:05:29.732" v="1075" actId="255"/>
        <pc:sldMkLst>
          <pc:docMk/>
          <pc:sldMk cId="2244096792" sldId="2457"/>
        </pc:sldMkLst>
        <pc:spChg chg="mod">
          <ac:chgData name="Wojciech Kustra" userId="afebd3d0-216b-4c4f-8992-1bf1fda6d5e8" providerId="ADAL" clId="{1D307E72-7901-4E61-A01B-3C4232ABCF63}" dt="2026-06-15T21:05:29.732" v="1075" actId="255"/>
          <ac:spMkLst>
            <pc:docMk/>
            <pc:sldMk cId="2244096792" sldId="2457"/>
            <ac:spMk id="5" creationId="{00000000-0000-0000-0000-000000000000}"/>
          </ac:spMkLst>
        </pc:spChg>
      </pc:sldChg>
      <pc:sldChg chg="del ord">
        <pc:chgData name="Wojciech Kustra" userId="afebd3d0-216b-4c4f-8992-1bf1fda6d5e8" providerId="ADAL" clId="{1D307E72-7901-4E61-A01B-3C4232ABCF63}" dt="2026-06-15T21:29:48.991" v="1596" actId="47"/>
        <pc:sldMkLst>
          <pc:docMk/>
          <pc:sldMk cId="2279847838" sldId="2458"/>
        </pc:sldMkLst>
      </pc:sldChg>
      <pc:sldChg chg="ord">
        <pc:chgData name="Wojciech Kustra" userId="afebd3d0-216b-4c4f-8992-1bf1fda6d5e8" providerId="ADAL" clId="{1D307E72-7901-4E61-A01B-3C4232ABCF63}" dt="2026-06-15T20:19:08.719" v="183"/>
        <pc:sldMkLst>
          <pc:docMk/>
          <pc:sldMk cId="519494771" sldId="2459"/>
        </pc:sldMkLst>
      </pc:sldChg>
      <pc:sldChg chg="add del">
        <pc:chgData name="Wojciech Kustra" userId="afebd3d0-216b-4c4f-8992-1bf1fda6d5e8" providerId="ADAL" clId="{1D307E72-7901-4E61-A01B-3C4232ABCF63}" dt="2026-06-15T19:52:28.299" v="86" actId="47"/>
        <pc:sldMkLst>
          <pc:docMk/>
          <pc:sldMk cId="324800678" sldId="2460"/>
        </pc:sldMkLst>
      </pc:sldChg>
      <pc:sldChg chg="addSp delSp modSp new mod modClrScheme chgLayout">
        <pc:chgData name="Wojciech Kustra" userId="afebd3d0-216b-4c4f-8992-1bf1fda6d5e8" providerId="ADAL" clId="{1D307E72-7901-4E61-A01B-3C4232ABCF63}" dt="2026-06-15T20:26:18.402" v="398" actId="14100"/>
        <pc:sldMkLst>
          <pc:docMk/>
          <pc:sldMk cId="703405060" sldId="2460"/>
        </pc:sldMkLst>
        <pc:spChg chg="del mod ord">
          <ac:chgData name="Wojciech Kustra" userId="afebd3d0-216b-4c4f-8992-1bf1fda6d5e8" providerId="ADAL" clId="{1D307E72-7901-4E61-A01B-3C4232ABCF63}" dt="2026-06-15T19:52:40.446" v="88" actId="700"/>
          <ac:spMkLst>
            <pc:docMk/>
            <pc:sldMk cId="703405060" sldId="2460"/>
            <ac:spMk id="2" creationId="{11C1F488-7298-D05B-81EA-F788A7515A37}"/>
          </ac:spMkLst>
        </pc:spChg>
        <pc:spChg chg="del mod ord">
          <ac:chgData name="Wojciech Kustra" userId="afebd3d0-216b-4c4f-8992-1bf1fda6d5e8" providerId="ADAL" clId="{1D307E72-7901-4E61-A01B-3C4232ABCF63}" dt="2026-06-15T19:52:40.446" v="88" actId="700"/>
          <ac:spMkLst>
            <pc:docMk/>
            <pc:sldMk cId="703405060" sldId="2460"/>
            <ac:spMk id="3" creationId="{C3297032-F0ED-3E05-CCC9-AA5EA54C6175}"/>
          </ac:spMkLst>
        </pc:spChg>
        <pc:spChg chg="del">
          <ac:chgData name="Wojciech Kustra" userId="afebd3d0-216b-4c4f-8992-1bf1fda6d5e8" providerId="ADAL" clId="{1D307E72-7901-4E61-A01B-3C4232ABCF63}" dt="2026-06-15T19:52:40.446" v="88" actId="700"/>
          <ac:spMkLst>
            <pc:docMk/>
            <pc:sldMk cId="703405060" sldId="2460"/>
            <ac:spMk id="4" creationId="{9F04D506-C4F1-F3DF-FAB0-90B80E7653B4}"/>
          </ac:spMkLst>
        </pc:spChg>
        <pc:spChg chg="add mod ord">
          <ac:chgData name="Wojciech Kustra" userId="afebd3d0-216b-4c4f-8992-1bf1fda6d5e8" providerId="ADAL" clId="{1D307E72-7901-4E61-A01B-3C4232ABCF63}" dt="2026-06-15T19:59:10.711" v="101" actId="26606"/>
          <ac:spMkLst>
            <pc:docMk/>
            <pc:sldMk cId="703405060" sldId="2460"/>
            <ac:spMk id="5" creationId="{2F84A671-E835-455A-901B-014FBCCB2330}"/>
          </ac:spMkLst>
        </pc:spChg>
        <pc:spChg chg="add mod ord">
          <ac:chgData name="Wojciech Kustra" userId="afebd3d0-216b-4c4f-8992-1bf1fda6d5e8" providerId="ADAL" clId="{1D307E72-7901-4E61-A01B-3C4232ABCF63}" dt="2026-06-15T19:59:37.148" v="106" actId="12"/>
          <ac:spMkLst>
            <pc:docMk/>
            <pc:sldMk cId="703405060" sldId="2460"/>
            <ac:spMk id="6" creationId="{7A0D2C7B-8F43-87B3-8107-F53607AC20AF}"/>
          </ac:spMkLst>
        </pc:spChg>
        <pc:spChg chg="add mod">
          <ac:chgData name="Wojciech Kustra" userId="afebd3d0-216b-4c4f-8992-1bf1fda6d5e8" providerId="ADAL" clId="{1D307E72-7901-4E61-A01B-3C4232ABCF63}" dt="2026-06-15T20:26:18.402" v="398" actId="14100"/>
          <ac:spMkLst>
            <pc:docMk/>
            <pc:sldMk cId="703405060" sldId="2460"/>
            <ac:spMk id="9" creationId="{5F3AF07D-055F-59CE-1F4F-8CEB8321E05F}"/>
          </ac:spMkLst>
        </pc:spChg>
        <pc:picChg chg="add mod">
          <ac:chgData name="Wojciech Kustra" userId="afebd3d0-216b-4c4f-8992-1bf1fda6d5e8" providerId="ADAL" clId="{1D307E72-7901-4E61-A01B-3C4232ABCF63}" dt="2026-06-15T19:59:41.838" v="107" actId="1076"/>
          <ac:picMkLst>
            <pc:docMk/>
            <pc:sldMk cId="703405060" sldId="2460"/>
            <ac:picMk id="8" creationId="{9493980A-5FF1-194D-F59D-7E04C955C47E}"/>
          </ac:picMkLst>
        </pc:picChg>
      </pc:sldChg>
      <pc:sldChg chg="new del">
        <pc:chgData name="Wojciech Kustra" userId="afebd3d0-216b-4c4f-8992-1bf1fda6d5e8" providerId="ADAL" clId="{1D307E72-7901-4E61-A01B-3C4232ABCF63}" dt="2026-06-15T20:00:52.117" v="111" actId="47"/>
        <pc:sldMkLst>
          <pc:docMk/>
          <pc:sldMk cId="649250679" sldId="2461"/>
        </pc:sldMkLst>
      </pc:sldChg>
      <pc:sldChg chg="addSp delSp modSp add mod">
        <pc:chgData name="Wojciech Kustra" userId="afebd3d0-216b-4c4f-8992-1bf1fda6d5e8" providerId="ADAL" clId="{1D307E72-7901-4E61-A01B-3C4232ABCF63}" dt="2026-06-15T20:16:43.007" v="179" actId="1076"/>
        <pc:sldMkLst>
          <pc:docMk/>
          <pc:sldMk cId="3590262833" sldId="2462"/>
        </pc:sldMkLst>
        <pc:spChg chg="mod">
          <ac:chgData name="Wojciech Kustra" userId="afebd3d0-216b-4c4f-8992-1bf1fda6d5e8" providerId="ADAL" clId="{1D307E72-7901-4E61-A01B-3C4232ABCF63}" dt="2026-06-15T20:01:40.295" v="123" actId="115"/>
          <ac:spMkLst>
            <pc:docMk/>
            <pc:sldMk cId="3590262833" sldId="2462"/>
            <ac:spMk id="6" creationId="{1ABE84E1-4F2F-EB95-06AB-29FFBD84CA56}"/>
          </ac:spMkLst>
        </pc:spChg>
        <pc:spChg chg="add mod">
          <ac:chgData name="Wojciech Kustra" userId="afebd3d0-216b-4c4f-8992-1bf1fda6d5e8" providerId="ADAL" clId="{1D307E72-7901-4E61-A01B-3C4232ABCF63}" dt="2026-06-15T20:16:28.168" v="174" actId="14100"/>
          <ac:spMkLst>
            <pc:docMk/>
            <pc:sldMk cId="3590262833" sldId="2462"/>
            <ac:spMk id="13" creationId="{26093D65-BEC5-C525-1765-0C79F9A34C99}"/>
          </ac:spMkLst>
        </pc:spChg>
        <pc:spChg chg="add mod">
          <ac:chgData name="Wojciech Kustra" userId="afebd3d0-216b-4c4f-8992-1bf1fda6d5e8" providerId="ADAL" clId="{1D307E72-7901-4E61-A01B-3C4232ABCF63}" dt="2026-06-15T20:16:43.007" v="179" actId="1076"/>
          <ac:spMkLst>
            <pc:docMk/>
            <pc:sldMk cId="3590262833" sldId="2462"/>
            <ac:spMk id="20" creationId="{DFAD1426-5B31-4CEF-EBA4-DB8E36D82764}"/>
          </ac:spMkLst>
        </pc:spChg>
        <pc:picChg chg="add del">
          <ac:chgData name="Wojciech Kustra" userId="afebd3d0-216b-4c4f-8992-1bf1fda6d5e8" providerId="ADAL" clId="{1D307E72-7901-4E61-A01B-3C4232ABCF63}" dt="2026-06-15T20:03:18.841" v="127" actId="478"/>
          <ac:picMkLst>
            <pc:docMk/>
            <pc:sldMk cId="3590262833" sldId="2462"/>
            <ac:picMk id="3" creationId="{7EB83E60-8F60-57C1-788D-35C36B0BCDDB}"/>
          </ac:picMkLst>
        </pc:picChg>
        <pc:picChg chg="add del mod">
          <ac:chgData name="Wojciech Kustra" userId="afebd3d0-216b-4c4f-8992-1bf1fda6d5e8" providerId="ADAL" clId="{1D307E72-7901-4E61-A01B-3C4232ABCF63}" dt="2026-06-15T20:04:25.717" v="139" actId="478"/>
          <ac:picMkLst>
            <pc:docMk/>
            <pc:sldMk cId="3590262833" sldId="2462"/>
            <ac:picMk id="4" creationId="{D3E32B9C-61A3-83BE-AF01-ED11E4D16B49}"/>
          </ac:picMkLst>
        </pc:picChg>
        <pc:picChg chg="add mod">
          <ac:chgData name="Wojciech Kustra" userId="afebd3d0-216b-4c4f-8992-1bf1fda6d5e8" providerId="ADAL" clId="{1D307E72-7901-4E61-A01B-3C4232ABCF63}" dt="2026-06-15T20:03:33.301" v="128"/>
          <ac:picMkLst>
            <pc:docMk/>
            <pc:sldMk cId="3590262833" sldId="2462"/>
            <ac:picMk id="7" creationId="{D98E8EB2-A1F1-D266-B2C2-D061EF5612D3}"/>
          </ac:picMkLst>
        </pc:picChg>
        <pc:picChg chg="del">
          <ac:chgData name="Wojciech Kustra" userId="afebd3d0-216b-4c4f-8992-1bf1fda6d5e8" providerId="ADAL" clId="{1D307E72-7901-4E61-A01B-3C4232ABCF63}" dt="2026-06-15T20:01:42.672" v="124" actId="478"/>
          <ac:picMkLst>
            <pc:docMk/>
            <pc:sldMk cId="3590262833" sldId="2462"/>
            <ac:picMk id="8" creationId="{2166FB10-3190-E52E-883A-914A1178F329}"/>
          </ac:picMkLst>
        </pc:picChg>
        <pc:picChg chg="add del mod ord modCrop">
          <ac:chgData name="Wojciech Kustra" userId="afebd3d0-216b-4c4f-8992-1bf1fda6d5e8" providerId="ADAL" clId="{1D307E72-7901-4E61-A01B-3C4232ABCF63}" dt="2026-06-15T20:15:00.279" v="151" actId="478"/>
          <ac:picMkLst>
            <pc:docMk/>
            <pc:sldMk cId="3590262833" sldId="2462"/>
            <ac:picMk id="10" creationId="{1DDAA06F-CA42-8100-2BB2-98B5FC18453D}"/>
          </ac:picMkLst>
        </pc:picChg>
        <pc:picChg chg="add del mod">
          <ac:chgData name="Wojciech Kustra" userId="afebd3d0-216b-4c4f-8992-1bf1fda6d5e8" providerId="ADAL" clId="{1D307E72-7901-4E61-A01B-3C4232ABCF63}" dt="2026-06-15T20:15:12.679" v="155" actId="478"/>
          <ac:picMkLst>
            <pc:docMk/>
            <pc:sldMk cId="3590262833" sldId="2462"/>
            <ac:picMk id="12" creationId="{877A7759-F0FC-0DEA-2F89-FDF14D4C05F1}"/>
          </ac:picMkLst>
        </pc:picChg>
        <pc:picChg chg="add mod ord">
          <ac:chgData name="Wojciech Kustra" userId="afebd3d0-216b-4c4f-8992-1bf1fda6d5e8" providerId="ADAL" clId="{1D307E72-7901-4E61-A01B-3C4232ABCF63}" dt="2026-06-15T20:16:20.393" v="172" actId="167"/>
          <ac:picMkLst>
            <pc:docMk/>
            <pc:sldMk cId="3590262833" sldId="2462"/>
            <ac:picMk id="15" creationId="{5957DA7B-BF56-4F17-F501-F6DD6207ADEA}"/>
          </ac:picMkLst>
        </pc:picChg>
        <pc:picChg chg="add mod modCrop">
          <ac:chgData name="Wojciech Kustra" userId="afebd3d0-216b-4c4f-8992-1bf1fda6d5e8" providerId="ADAL" clId="{1D307E72-7901-4E61-A01B-3C4232ABCF63}" dt="2026-06-15T20:16:13.139" v="170" actId="1076"/>
          <ac:picMkLst>
            <pc:docMk/>
            <pc:sldMk cId="3590262833" sldId="2462"/>
            <ac:picMk id="17" creationId="{170A0AD6-EA26-E2E0-1135-C19254551DB2}"/>
          </ac:picMkLst>
        </pc:picChg>
        <pc:picChg chg="add mod ord modCrop">
          <ac:chgData name="Wojciech Kustra" userId="afebd3d0-216b-4c4f-8992-1bf1fda6d5e8" providerId="ADAL" clId="{1D307E72-7901-4E61-A01B-3C4232ABCF63}" dt="2026-06-15T20:16:16.937" v="171" actId="167"/>
          <ac:picMkLst>
            <pc:docMk/>
            <pc:sldMk cId="3590262833" sldId="2462"/>
            <ac:picMk id="19" creationId="{259FB5B1-B8D9-1670-BF3F-B028FE5B3988}"/>
          </ac:picMkLst>
        </pc:picChg>
      </pc:sldChg>
      <pc:sldChg chg="addSp delSp modSp add mod chgLayout">
        <pc:chgData name="Wojciech Kustra" userId="afebd3d0-216b-4c4f-8992-1bf1fda6d5e8" providerId="ADAL" clId="{1D307E72-7901-4E61-A01B-3C4232ABCF63}" dt="2026-06-15T21:02:41.886" v="1074" actId="20577"/>
        <pc:sldMkLst>
          <pc:docMk/>
          <pc:sldMk cId="2777654659" sldId="2463"/>
        </pc:sldMkLst>
        <pc:spChg chg="mod ord">
          <ac:chgData name="Wojciech Kustra" userId="afebd3d0-216b-4c4f-8992-1bf1fda6d5e8" providerId="ADAL" clId="{1D307E72-7901-4E61-A01B-3C4232ABCF63}" dt="2026-06-15T21:01:54.031" v="993"/>
          <ac:spMkLst>
            <pc:docMk/>
            <pc:sldMk cId="2777654659" sldId="2463"/>
            <ac:spMk id="3" creationId="{0F40C7E8-17DB-06C7-9C2C-5F516C53A7C3}"/>
          </ac:spMkLst>
        </pc:spChg>
        <pc:spChg chg="add mod ord">
          <ac:chgData name="Wojciech Kustra" userId="afebd3d0-216b-4c4f-8992-1bf1fda6d5e8" providerId="ADAL" clId="{1D307E72-7901-4E61-A01B-3C4232ABCF63}" dt="2026-06-15T21:02:41.886" v="1074" actId="20577"/>
          <ac:spMkLst>
            <pc:docMk/>
            <pc:sldMk cId="2777654659" sldId="2463"/>
            <ac:spMk id="6" creationId="{356B2D30-9F99-1FA2-B3C4-8A3A6627D9EE}"/>
          </ac:spMkLst>
        </pc:spChg>
        <pc:spChg chg="add mod">
          <ac:chgData name="Wojciech Kustra" userId="afebd3d0-216b-4c4f-8992-1bf1fda6d5e8" providerId="ADAL" clId="{1D307E72-7901-4E61-A01B-3C4232ABCF63}" dt="2026-06-15T20:26:50.699" v="406" actId="207"/>
          <ac:spMkLst>
            <pc:docMk/>
            <pc:sldMk cId="2777654659" sldId="2463"/>
            <ac:spMk id="9" creationId="{B69E9EEB-4A0B-5725-C669-4545F1527578}"/>
          </ac:spMkLst>
        </pc:spChg>
        <pc:spChg chg="add mod">
          <ac:chgData name="Wojciech Kustra" userId="afebd3d0-216b-4c4f-8992-1bf1fda6d5e8" providerId="ADAL" clId="{1D307E72-7901-4E61-A01B-3C4232ABCF63}" dt="2026-06-15T20:26:58.743" v="412" actId="20577"/>
          <ac:spMkLst>
            <pc:docMk/>
            <pc:sldMk cId="2777654659" sldId="2463"/>
            <ac:spMk id="10" creationId="{8E726F9B-ED49-AFA0-2BB8-32C52F00A38A}"/>
          </ac:spMkLst>
        </pc:spChg>
        <pc:picChg chg="del">
          <ac:chgData name="Wojciech Kustra" userId="afebd3d0-216b-4c4f-8992-1bf1fda6d5e8" providerId="ADAL" clId="{1D307E72-7901-4E61-A01B-3C4232ABCF63}" dt="2026-06-15T20:21:11.466" v="185" actId="478"/>
          <ac:picMkLst>
            <pc:docMk/>
            <pc:sldMk cId="2777654659" sldId="2463"/>
            <ac:picMk id="4" creationId="{820CF2C6-FBB6-C0D4-AE40-C75AF7E3C2E6}"/>
          </ac:picMkLst>
        </pc:picChg>
        <pc:picChg chg="add del mod">
          <ac:chgData name="Wojciech Kustra" userId="afebd3d0-216b-4c4f-8992-1bf1fda6d5e8" providerId="ADAL" clId="{1D307E72-7901-4E61-A01B-3C4232ABCF63}" dt="2026-06-15T21:00:20.355" v="974" actId="478"/>
          <ac:picMkLst>
            <pc:docMk/>
            <pc:sldMk cId="2777654659" sldId="2463"/>
            <ac:picMk id="5" creationId="{515FD167-5FD0-178A-332D-86FB3007CB9A}"/>
          </ac:picMkLst>
        </pc:picChg>
        <pc:picChg chg="add del mod">
          <ac:chgData name="Wojciech Kustra" userId="afebd3d0-216b-4c4f-8992-1bf1fda6d5e8" providerId="ADAL" clId="{1D307E72-7901-4E61-A01B-3C4232ABCF63}" dt="2026-06-15T21:00:20.355" v="974" actId="478"/>
          <ac:picMkLst>
            <pc:docMk/>
            <pc:sldMk cId="2777654659" sldId="2463"/>
            <ac:picMk id="8" creationId="{B1AA9689-9305-E16D-C5F2-2439502C552D}"/>
          </ac:picMkLst>
        </pc:picChg>
        <pc:picChg chg="add mod">
          <ac:chgData name="Wojciech Kustra" userId="afebd3d0-216b-4c4f-8992-1bf1fda6d5e8" providerId="ADAL" clId="{1D307E72-7901-4E61-A01B-3C4232ABCF63}" dt="2026-06-15T21:01:11.969" v="977" actId="1076"/>
          <ac:picMkLst>
            <pc:docMk/>
            <pc:sldMk cId="2777654659" sldId="2463"/>
            <ac:picMk id="12" creationId="{624BDFBC-DA08-0BF7-1A11-415E2860F8FF}"/>
          </ac:picMkLst>
        </pc:picChg>
      </pc:sldChg>
      <pc:sldChg chg="addSp modSp new mod ord">
        <pc:chgData name="Wojciech Kustra" userId="afebd3d0-216b-4c4f-8992-1bf1fda6d5e8" providerId="ADAL" clId="{1D307E72-7901-4E61-A01B-3C4232ABCF63}" dt="2026-06-15T20:37:46.164" v="588" actId="20577"/>
        <pc:sldMkLst>
          <pc:docMk/>
          <pc:sldMk cId="2527332411" sldId="2464"/>
        </pc:sldMkLst>
        <pc:spChg chg="mod">
          <ac:chgData name="Wojciech Kustra" userId="afebd3d0-216b-4c4f-8992-1bf1fda6d5e8" providerId="ADAL" clId="{1D307E72-7901-4E61-A01B-3C4232ABCF63}" dt="2026-06-15T20:37:46.164" v="588" actId="20577"/>
          <ac:spMkLst>
            <pc:docMk/>
            <pc:sldMk cId="2527332411" sldId="2464"/>
            <ac:spMk id="2" creationId="{CA577235-3455-84FF-CEFC-514CAD6A5724}"/>
          </ac:spMkLst>
        </pc:spChg>
        <pc:spChg chg="mod">
          <ac:chgData name="Wojciech Kustra" userId="afebd3d0-216b-4c4f-8992-1bf1fda6d5e8" providerId="ADAL" clId="{1D307E72-7901-4E61-A01B-3C4232ABCF63}" dt="2026-06-15T20:31:13.233" v="447" actId="20577"/>
          <ac:spMkLst>
            <pc:docMk/>
            <pc:sldMk cId="2527332411" sldId="2464"/>
            <ac:spMk id="3" creationId="{F13BF947-2CA5-A68B-563F-C499E326B535}"/>
          </ac:spMkLst>
        </pc:spChg>
        <pc:picChg chg="add mod">
          <ac:chgData name="Wojciech Kustra" userId="afebd3d0-216b-4c4f-8992-1bf1fda6d5e8" providerId="ADAL" clId="{1D307E72-7901-4E61-A01B-3C4232ABCF63}" dt="2026-06-15T20:35:32.509" v="452" actId="14100"/>
          <ac:picMkLst>
            <pc:docMk/>
            <pc:sldMk cId="2527332411" sldId="2464"/>
            <ac:picMk id="5" creationId="{C9809E9E-4169-72E7-195B-A7E7A5C02451}"/>
          </ac:picMkLst>
        </pc:picChg>
      </pc:sldChg>
      <pc:sldChg chg="addSp modSp add mod">
        <pc:chgData name="Wojciech Kustra" userId="afebd3d0-216b-4c4f-8992-1bf1fda6d5e8" providerId="ADAL" clId="{1D307E72-7901-4E61-A01B-3C4232ABCF63}" dt="2026-06-15T20:54:18.406" v="940" actId="20577"/>
        <pc:sldMkLst>
          <pc:docMk/>
          <pc:sldMk cId="2508977737" sldId="2465"/>
        </pc:sldMkLst>
        <pc:spChg chg="mod">
          <ac:chgData name="Wojciech Kustra" userId="afebd3d0-216b-4c4f-8992-1bf1fda6d5e8" providerId="ADAL" clId="{1D307E72-7901-4E61-A01B-3C4232ABCF63}" dt="2026-06-15T20:53:44.874" v="898" actId="14100"/>
          <ac:spMkLst>
            <pc:docMk/>
            <pc:sldMk cId="2508977737" sldId="2465"/>
            <ac:spMk id="2" creationId="{FFADB3E2-745B-3449-FDA4-9F6C417A0294}"/>
          </ac:spMkLst>
        </pc:spChg>
        <pc:spChg chg="add mod">
          <ac:chgData name="Wojciech Kustra" userId="afebd3d0-216b-4c4f-8992-1bf1fda6d5e8" providerId="ADAL" clId="{1D307E72-7901-4E61-A01B-3C4232ABCF63}" dt="2026-06-15T20:53:56.718" v="916" actId="20577"/>
          <ac:spMkLst>
            <pc:docMk/>
            <pc:sldMk cId="2508977737" sldId="2465"/>
            <ac:spMk id="6" creationId="{D8F9839D-6B9E-3EA7-F6F7-755A51E1CDBA}"/>
          </ac:spMkLst>
        </pc:spChg>
        <pc:spChg chg="add mod">
          <ac:chgData name="Wojciech Kustra" userId="afebd3d0-216b-4c4f-8992-1bf1fda6d5e8" providerId="ADAL" clId="{1D307E72-7901-4E61-A01B-3C4232ABCF63}" dt="2026-06-15T20:54:18.406" v="940" actId="20577"/>
          <ac:spMkLst>
            <pc:docMk/>
            <pc:sldMk cId="2508977737" sldId="2465"/>
            <ac:spMk id="8" creationId="{F438CA80-8D2C-922B-F365-10D790FB2B79}"/>
          </ac:spMkLst>
        </pc:spChg>
        <pc:graphicFrameChg chg="add mod modGraphic">
          <ac:chgData name="Wojciech Kustra" userId="afebd3d0-216b-4c4f-8992-1bf1fda6d5e8" providerId="ADAL" clId="{1D307E72-7901-4E61-A01B-3C4232ABCF63}" dt="2026-06-15T20:45:21.833" v="740" actId="20577"/>
          <ac:graphicFrameMkLst>
            <pc:docMk/>
            <pc:sldMk cId="2508977737" sldId="2465"/>
            <ac:graphicFrameMk id="4" creationId="{FAEEDA34-7E66-583B-280C-B27478A15F28}"/>
          </ac:graphicFrameMkLst>
        </pc:graphicFrameChg>
        <pc:graphicFrameChg chg="add mod modGraphic">
          <ac:chgData name="Wojciech Kustra" userId="afebd3d0-216b-4c4f-8992-1bf1fda6d5e8" providerId="ADAL" clId="{1D307E72-7901-4E61-A01B-3C4232ABCF63}" dt="2026-06-15T20:45:26.864" v="741"/>
          <ac:graphicFrameMkLst>
            <pc:docMk/>
            <pc:sldMk cId="2508977737" sldId="2465"/>
            <ac:graphicFrameMk id="7" creationId="{C0F177B0-B493-6A4C-700F-A81AB6F3F290}"/>
          </ac:graphicFrameMkLst>
        </pc:graphicFrameChg>
        <pc:graphicFrameChg chg="add mod modGraphic">
          <ac:chgData name="Wojciech Kustra" userId="afebd3d0-216b-4c4f-8992-1bf1fda6d5e8" providerId="ADAL" clId="{1D307E72-7901-4E61-A01B-3C4232ABCF63}" dt="2026-06-15T20:46:23.566" v="744" actId="1076"/>
          <ac:graphicFrameMkLst>
            <pc:docMk/>
            <pc:sldMk cId="2508977737" sldId="2465"/>
            <ac:graphicFrameMk id="9" creationId="{B724B586-B6A3-FEDA-D146-0E5329A89680}"/>
          </ac:graphicFrameMkLst>
        </pc:graphicFrameChg>
        <pc:picChg chg="mod">
          <ac:chgData name="Wojciech Kustra" userId="afebd3d0-216b-4c4f-8992-1bf1fda6d5e8" providerId="ADAL" clId="{1D307E72-7901-4E61-A01B-3C4232ABCF63}" dt="2026-06-15T20:37:55.640" v="590" actId="14100"/>
          <ac:picMkLst>
            <pc:docMk/>
            <pc:sldMk cId="2508977737" sldId="2465"/>
            <ac:picMk id="5" creationId="{AF0B9946-FA7A-1C78-5419-87C7FE969E4D}"/>
          </ac:picMkLst>
        </pc:picChg>
      </pc:sldChg>
      <pc:sldChg chg="addSp delSp modSp add mod">
        <pc:chgData name="Wojciech Kustra" userId="afebd3d0-216b-4c4f-8992-1bf1fda6d5e8" providerId="ADAL" clId="{1D307E72-7901-4E61-A01B-3C4232ABCF63}" dt="2026-06-16T15:07:22.036" v="1597" actId="14734"/>
        <pc:sldMkLst>
          <pc:docMk/>
          <pc:sldMk cId="582307551" sldId="2466"/>
        </pc:sldMkLst>
        <pc:spChg chg="mod">
          <ac:chgData name="Wojciech Kustra" userId="afebd3d0-216b-4c4f-8992-1bf1fda6d5e8" providerId="ADAL" clId="{1D307E72-7901-4E61-A01B-3C4232ABCF63}" dt="2026-06-15T20:52:26.331" v="851" actId="20577"/>
          <ac:spMkLst>
            <pc:docMk/>
            <pc:sldMk cId="582307551" sldId="2466"/>
            <ac:spMk id="2" creationId="{493B3518-E2D9-08E8-C6F4-80A6A41F6DB5}"/>
          </ac:spMkLst>
        </pc:spChg>
        <pc:spChg chg="mod">
          <ac:chgData name="Wojciech Kustra" userId="afebd3d0-216b-4c4f-8992-1bf1fda6d5e8" providerId="ADAL" clId="{1D307E72-7901-4E61-A01B-3C4232ABCF63}" dt="2026-06-15T20:52:36.078" v="867" actId="20577"/>
          <ac:spMkLst>
            <pc:docMk/>
            <pc:sldMk cId="582307551" sldId="2466"/>
            <ac:spMk id="6" creationId="{EDC78543-08BB-2222-18A8-4A262BDDB5F3}"/>
          </ac:spMkLst>
        </pc:spChg>
        <pc:spChg chg="mod">
          <ac:chgData name="Wojciech Kustra" userId="afebd3d0-216b-4c4f-8992-1bf1fda6d5e8" providerId="ADAL" clId="{1D307E72-7901-4E61-A01B-3C4232ABCF63}" dt="2026-06-15T20:52:48.165" v="883" actId="20577"/>
          <ac:spMkLst>
            <pc:docMk/>
            <pc:sldMk cId="582307551" sldId="2466"/>
            <ac:spMk id="8" creationId="{75982823-3CA9-C95B-6FBF-80CBA9AEE2EC}"/>
          </ac:spMkLst>
        </pc:spChg>
        <pc:graphicFrameChg chg="mod modGraphic">
          <ac:chgData name="Wojciech Kustra" userId="afebd3d0-216b-4c4f-8992-1bf1fda6d5e8" providerId="ADAL" clId="{1D307E72-7901-4E61-A01B-3C4232ABCF63}" dt="2026-06-15T20:51:22.458" v="810"/>
          <ac:graphicFrameMkLst>
            <pc:docMk/>
            <pc:sldMk cId="582307551" sldId="2466"/>
            <ac:graphicFrameMk id="4" creationId="{8683E389-23C3-4351-1569-814B2C0B055C}"/>
          </ac:graphicFrameMkLst>
        </pc:graphicFrameChg>
        <pc:graphicFrameChg chg="mod modGraphic">
          <ac:chgData name="Wojciech Kustra" userId="afebd3d0-216b-4c4f-8992-1bf1fda6d5e8" providerId="ADAL" clId="{1D307E72-7901-4E61-A01B-3C4232ABCF63}" dt="2026-06-15T20:51:39.492" v="814"/>
          <ac:graphicFrameMkLst>
            <pc:docMk/>
            <pc:sldMk cId="582307551" sldId="2466"/>
            <ac:graphicFrameMk id="7" creationId="{9AEA17BA-11C6-50DB-9E50-FE155AE5D313}"/>
          </ac:graphicFrameMkLst>
        </pc:graphicFrameChg>
        <pc:graphicFrameChg chg="mod modGraphic">
          <ac:chgData name="Wojciech Kustra" userId="afebd3d0-216b-4c4f-8992-1bf1fda6d5e8" providerId="ADAL" clId="{1D307E72-7901-4E61-A01B-3C4232ABCF63}" dt="2026-06-16T15:07:22.036" v="1597" actId="14734"/>
          <ac:graphicFrameMkLst>
            <pc:docMk/>
            <pc:sldMk cId="582307551" sldId="2466"/>
            <ac:graphicFrameMk id="9" creationId="{30308B92-DB64-BA9D-09A9-6D0B8B4D7231}"/>
          </ac:graphicFrameMkLst>
        </pc:graphicFrameChg>
        <pc:picChg chg="del">
          <ac:chgData name="Wojciech Kustra" userId="afebd3d0-216b-4c4f-8992-1bf1fda6d5e8" providerId="ADAL" clId="{1D307E72-7901-4E61-A01B-3C4232ABCF63}" dt="2026-06-15T20:50:07.781" v="796" actId="478"/>
          <ac:picMkLst>
            <pc:docMk/>
            <pc:sldMk cId="582307551" sldId="2466"/>
            <ac:picMk id="5" creationId="{BB02C8CD-5052-B9D5-E6AF-6079B57B23F2}"/>
          </ac:picMkLst>
        </pc:picChg>
        <pc:picChg chg="add mod">
          <ac:chgData name="Wojciech Kustra" userId="afebd3d0-216b-4c4f-8992-1bf1fda6d5e8" providerId="ADAL" clId="{1D307E72-7901-4E61-A01B-3C4232ABCF63}" dt="2026-06-15T20:50:05.982" v="795" actId="14100"/>
          <ac:picMkLst>
            <pc:docMk/>
            <pc:sldMk cId="582307551" sldId="2466"/>
            <ac:picMk id="10" creationId="{21A2A2BF-397E-C752-49D0-13CCC1B85741}"/>
          </ac:picMkLst>
        </pc:picChg>
      </pc:sldChg>
      <pc:sldChg chg="addSp delSp modSp add mod ord">
        <pc:chgData name="Wojciech Kustra" userId="afebd3d0-216b-4c4f-8992-1bf1fda6d5e8" providerId="ADAL" clId="{1D307E72-7901-4E61-A01B-3C4232ABCF63}" dt="2026-06-15T20:49:51.200" v="791" actId="20577"/>
        <pc:sldMkLst>
          <pc:docMk/>
          <pc:sldMk cId="419568077" sldId="2467"/>
        </pc:sldMkLst>
        <pc:spChg chg="mod">
          <ac:chgData name="Wojciech Kustra" userId="afebd3d0-216b-4c4f-8992-1bf1fda6d5e8" providerId="ADAL" clId="{1D307E72-7901-4E61-A01B-3C4232ABCF63}" dt="2026-06-15T20:49:51.200" v="791" actId="20577"/>
          <ac:spMkLst>
            <pc:docMk/>
            <pc:sldMk cId="419568077" sldId="2467"/>
            <ac:spMk id="2" creationId="{D31640C5-2984-66D6-2D13-4EB0D9D80BDF}"/>
          </ac:spMkLst>
        </pc:spChg>
        <pc:picChg chg="del">
          <ac:chgData name="Wojciech Kustra" userId="afebd3d0-216b-4c4f-8992-1bf1fda6d5e8" providerId="ADAL" clId="{1D307E72-7901-4E61-A01B-3C4232ABCF63}" dt="2026-06-15T20:48:52.228" v="771" actId="478"/>
          <ac:picMkLst>
            <pc:docMk/>
            <pc:sldMk cId="419568077" sldId="2467"/>
            <ac:picMk id="5" creationId="{EE503103-B6D3-7AFF-3714-CCBF83768A72}"/>
          </ac:picMkLst>
        </pc:picChg>
        <pc:picChg chg="add mod">
          <ac:chgData name="Wojciech Kustra" userId="afebd3d0-216b-4c4f-8992-1bf1fda6d5e8" providerId="ADAL" clId="{1D307E72-7901-4E61-A01B-3C4232ABCF63}" dt="2026-06-15T20:48:50.529" v="770" actId="14100"/>
          <ac:picMkLst>
            <pc:docMk/>
            <pc:sldMk cId="419568077" sldId="2467"/>
            <ac:picMk id="6" creationId="{B48EB449-8CD5-8B9C-10C3-007A9018E4A7}"/>
          </ac:picMkLst>
        </pc:picChg>
      </pc:sldChg>
      <pc:sldChg chg="modSp add mod ord">
        <pc:chgData name="Wojciech Kustra" userId="afebd3d0-216b-4c4f-8992-1bf1fda6d5e8" providerId="ADAL" clId="{1D307E72-7901-4E61-A01B-3C4232ABCF63}" dt="2026-06-15T21:01:48.536" v="991" actId="21"/>
        <pc:sldMkLst>
          <pc:docMk/>
          <pc:sldMk cId="3393883903" sldId="2468"/>
        </pc:sldMkLst>
        <pc:spChg chg="mod">
          <ac:chgData name="Wojciech Kustra" userId="afebd3d0-216b-4c4f-8992-1bf1fda6d5e8" providerId="ADAL" clId="{1D307E72-7901-4E61-A01B-3C4232ABCF63}" dt="2026-06-15T21:01:48.536" v="991" actId="21"/>
          <ac:spMkLst>
            <pc:docMk/>
            <pc:sldMk cId="3393883903" sldId="2468"/>
            <ac:spMk id="3" creationId="{346CC019-BA2C-9E56-03ED-A8CC82A86B15}"/>
          </ac:spMkLst>
        </pc:spChg>
      </pc:sldChg>
      <pc:sldChg chg="addSp modSp new mod modClrScheme chgLayout">
        <pc:chgData name="Wojciech Kustra" userId="afebd3d0-216b-4c4f-8992-1bf1fda6d5e8" providerId="ADAL" clId="{1D307E72-7901-4E61-A01B-3C4232ABCF63}" dt="2026-06-15T21:14:29.070" v="1116" actId="14100"/>
        <pc:sldMkLst>
          <pc:docMk/>
          <pc:sldMk cId="1801526393" sldId="2469"/>
        </pc:sldMkLst>
        <pc:spChg chg="mod ord">
          <ac:chgData name="Wojciech Kustra" userId="afebd3d0-216b-4c4f-8992-1bf1fda6d5e8" providerId="ADAL" clId="{1D307E72-7901-4E61-A01B-3C4232ABCF63}" dt="2026-06-15T21:14:29.070" v="1116" actId="14100"/>
          <ac:spMkLst>
            <pc:docMk/>
            <pc:sldMk cId="1801526393" sldId="2469"/>
            <ac:spMk id="2" creationId="{A17B60D5-0929-CC2D-0532-22CBB3E66154}"/>
          </ac:spMkLst>
        </pc:spChg>
        <pc:spChg chg="mod">
          <ac:chgData name="Wojciech Kustra" userId="afebd3d0-216b-4c4f-8992-1bf1fda6d5e8" providerId="ADAL" clId="{1D307E72-7901-4E61-A01B-3C4232ABCF63}" dt="2026-06-15T21:14:22.424" v="1115" actId="26606"/>
          <ac:spMkLst>
            <pc:docMk/>
            <pc:sldMk cId="1801526393" sldId="2469"/>
            <ac:spMk id="3" creationId="{FE4A3F3C-60E1-4D59-70E1-F12A9E971A2E}"/>
          </ac:spMkLst>
        </pc:spChg>
        <pc:picChg chg="add mod">
          <ac:chgData name="Wojciech Kustra" userId="afebd3d0-216b-4c4f-8992-1bf1fda6d5e8" providerId="ADAL" clId="{1D307E72-7901-4E61-A01B-3C4232ABCF63}" dt="2026-06-15T21:14:22.424" v="1115" actId="26606"/>
          <ac:picMkLst>
            <pc:docMk/>
            <pc:sldMk cId="1801526393" sldId="2469"/>
            <ac:picMk id="4" creationId="{D83733DC-8DD6-129B-4CA7-501968575560}"/>
          </ac:picMkLst>
        </pc:picChg>
      </pc:sldChg>
      <pc:sldChg chg="add del">
        <pc:chgData name="Wojciech Kustra" userId="afebd3d0-216b-4c4f-8992-1bf1fda6d5e8" providerId="ADAL" clId="{1D307E72-7901-4E61-A01B-3C4232ABCF63}" dt="2026-06-15T21:14:07.960" v="1112"/>
        <pc:sldMkLst>
          <pc:docMk/>
          <pc:sldMk cId="1980033874" sldId="2470"/>
        </pc:sldMkLst>
      </pc:sldChg>
      <pc:sldChg chg="addSp delSp modSp add mod">
        <pc:chgData name="Wojciech Kustra" userId="afebd3d0-216b-4c4f-8992-1bf1fda6d5e8" providerId="ADAL" clId="{1D307E72-7901-4E61-A01B-3C4232ABCF63}" dt="2026-06-15T21:29:26.223" v="1595" actId="6549"/>
        <pc:sldMkLst>
          <pc:docMk/>
          <pc:sldMk cId="2820215222" sldId="2470"/>
        </pc:sldMkLst>
        <pc:spChg chg="mod">
          <ac:chgData name="Wojciech Kustra" userId="afebd3d0-216b-4c4f-8992-1bf1fda6d5e8" providerId="ADAL" clId="{1D307E72-7901-4E61-A01B-3C4232ABCF63}" dt="2026-06-15T21:29:26.223" v="1595" actId="6549"/>
          <ac:spMkLst>
            <pc:docMk/>
            <pc:sldMk cId="2820215222" sldId="2470"/>
            <ac:spMk id="2" creationId="{91C98B3A-7FF8-E336-3A60-02C79CD75566}"/>
          </ac:spMkLst>
        </pc:spChg>
        <pc:picChg chg="del">
          <ac:chgData name="Wojciech Kustra" userId="afebd3d0-216b-4c4f-8992-1bf1fda6d5e8" providerId="ADAL" clId="{1D307E72-7901-4E61-A01B-3C4232ABCF63}" dt="2026-06-15T21:16:39.311" v="1120" actId="478"/>
          <ac:picMkLst>
            <pc:docMk/>
            <pc:sldMk cId="2820215222" sldId="2470"/>
            <ac:picMk id="4" creationId="{B24FCCB0-B4FD-82B6-C4B8-4F3EDBE77A05}"/>
          </ac:picMkLst>
        </pc:picChg>
        <pc:picChg chg="add mod">
          <ac:chgData name="Wojciech Kustra" userId="afebd3d0-216b-4c4f-8992-1bf1fda6d5e8" providerId="ADAL" clId="{1D307E72-7901-4E61-A01B-3C4232ABCF63}" dt="2026-06-15T21:16:40.084" v="1121"/>
          <ac:picMkLst>
            <pc:docMk/>
            <pc:sldMk cId="2820215222" sldId="2470"/>
            <ac:picMk id="5" creationId="{EBD802CF-5572-ABAF-1A45-52806C05C28B}"/>
          </ac:picMkLst>
        </pc:picChg>
        <pc:picChg chg="add del mod">
          <ac:chgData name="Wojciech Kustra" userId="afebd3d0-216b-4c4f-8992-1bf1fda6d5e8" providerId="ADAL" clId="{1D307E72-7901-4E61-A01B-3C4232ABCF63}" dt="2026-06-15T21:20:15.821" v="1387" actId="478"/>
          <ac:picMkLst>
            <pc:docMk/>
            <pc:sldMk cId="2820215222" sldId="2470"/>
            <ac:picMk id="6" creationId="{7D55FB85-6FE5-AD99-085C-A4F460A42423}"/>
          </ac:picMkLst>
        </pc:picChg>
      </pc:sldChg>
      <pc:sldMasterChg chg="delSldLayout">
        <pc:chgData name="Wojciech Kustra" userId="afebd3d0-216b-4c4f-8992-1bf1fda6d5e8" providerId="ADAL" clId="{1D307E72-7901-4E61-A01B-3C4232ABCF63}" dt="2026-06-15T21:29:48.991" v="1596" actId="47"/>
        <pc:sldMasterMkLst>
          <pc:docMk/>
          <pc:sldMasterMk cId="3893860988" sldId="2147484136"/>
        </pc:sldMasterMkLst>
        <pc:sldLayoutChg chg="del">
          <pc:chgData name="Wojciech Kustra" userId="afebd3d0-216b-4c4f-8992-1bf1fda6d5e8" providerId="ADAL" clId="{1D307E72-7901-4E61-A01B-3C4232ABCF63}" dt="2026-06-15T20:16:54.889" v="180" actId="47"/>
          <pc:sldLayoutMkLst>
            <pc:docMk/>
            <pc:sldMasterMk cId="3893860988" sldId="2147484136"/>
            <pc:sldLayoutMk cId="2087965584" sldId="2147484160"/>
          </pc:sldLayoutMkLst>
        </pc:sldLayoutChg>
        <pc:sldLayoutChg chg="del">
          <pc:chgData name="Wojciech Kustra" userId="afebd3d0-216b-4c4f-8992-1bf1fda6d5e8" providerId="ADAL" clId="{1D307E72-7901-4E61-A01B-3C4232ABCF63}" dt="2026-06-15T21:29:48.991" v="1596" actId="47"/>
          <pc:sldLayoutMkLst>
            <pc:docMk/>
            <pc:sldMasterMk cId="3893860988" sldId="2147484136"/>
            <pc:sldLayoutMk cId="3326857450" sldId="2147484166"/>
          </pc:sldLayoutMkLst>
        </pc:sldLayoutChg>
        <pc:sldLayoutChg chg="del">
          <pc:chgData name="Wojciech Kustra" userId="afebd3d0-216b-4c4f-8992-1bf1fda6d5e8" providerId="ADAL" clId="{1D307E72-7901-4E61-A01B-3C4232ABCF63}" dt="2026-06-15T20:46:03.909" v="743" actId="47"/>
          <pc:sldLayoutMkLst>
            <pc:docMk/>
            <pc:sldMasterMk cId="3893860988" sldId="2147484136"/>
            <pc:sldLayoutMk cId="165502882" sldId="21474841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6/16/2026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15</a:t>
            </a:fld>
            <a:endParaRPr lang="en-US"/>
          </a:p>
        </p:txBody>
      </p:sp>
    </p:spTree>
    <p:extLst>
      <p:ext uri="{BB962C8B-B14F-4D97-AF65-F5344CB8AC3E}">
        <p14:creationId xmlns:p14="http://schemas.microsoft.com/office/powerpoint/2010/main" val="58389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81E29A-4B26-6D76-239B-BEAB2B4095D1}"/>
              </a:ext>
            </a:extLst>
          </p:cNvPr>
          <p:cNvSpPr>
            <a:spLocks noGrp="1"/>
          </p:cNvSpPr>
          <p:nvPr>
            <p:ph type="subTitle" idx="1" hasCustomPrompt="1"/>
          </p:nvPr>
        </p:nvSpPr>
        <p:spPr>
          <a:xfrm>
            <a:off x="3047206" y="9271000"/>
            <a:ext cx="18283238" cy="1244600"/>
          </a:xfrm>
        </p:spPr>
        <p:txBody>
          <a:bodyPr/>
          <a:lstStyle>
            <a:lvl1pPr marL="0" indent="0" algn="ctr">
              <a:buNone/>
              <a:defRPr sz="4799" i="1"/>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pl-PL" err="1"/>
              <a:t>Tilte</a:t>
            </a:r>
            <a:endParaRPr lang="en-GB"/>
          </a:p>
        </p:txBody>
      </p:sp>
      <p:pic>
        <p:nvPicPr>
          <p:cNvPr id="4" name="Picture 3">
            <a:extLst>
              <a:ext uri="{FF2B5EF4-FFF2-40B4-BE49-F238E27FC236}">
                <a16:creationId xmlns:a16="http://schemas.microsoft.com/office/drawing/2014/main" id="{F2741FE8-C0B5-D9D9-270A-90A9FC53863C}"/>
              </a:ext>
            </a:extLst>
          </p:cNvPr>
          <p:cNvPicPr>
            <a:picLocks noChangeAspect="1"/>
          </p:cNvPicPr>
          <p:nvPr userDrawn="1"/>
        </p:nvPicPr>
        <p:blipFill>
          <a:blip r:embed="rId2"/>
          <a:stretch>
            <a:fillRect/>
          </a:stretch>
        </p:blipFill>
        <p:spPr>
          <a:xfrm>
            <a:off x="4226705" y="10945593"/>
            <a:ext cx="15924239" cy="2576147"/>
          </a:xfrm>
          <a:prstGeom prst="rect">
            <a:avLst/>
          </a:prstGeom>
        </p:spPr>
      </p:pic>
      <p:sp>
        <p:nvSpPr>
          <p:cNvPr id="5" name="TextBox 4">
            <a:extLst>
              <a:ext uri="{FF2B5EF4-FFF2-40B4-BE49-F238E27FC236}">
                <a16:creationId xmlns:a16="http://schemas.microsoft.com/office/drawing/2014/main" id="{35D2FC1D-B5D3-BFB5-08F8-3AB4955E29E0}"/>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pic>
        <p:nvPicPr>
          <p:cNvPr id="6" name="Picture 5" descr="A close-up of a sign&#10;&#10;Description automatically generated">
            <a:extLst>
              <a:ext uri="{FF2B5EF4-FFF2-40B4-BE49-F238E27FC236}">
                <a16:creationId xmlns:a16="http://schemas.microsoft.com/office/drawing/2014/main" id="{5E270443-742B-6212-9FE6-8517E5FC3A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pic>
        <p:nvPicPr>
          <p:cNvPr id="11" name="Picture 10" descr="Blue text on a white background&#10;&#10;Description automatically generated">
            <a:extLst>
              <a:ext uri="{FF2B5EF4-FFF2-40B4-BE49-F238E27FC236}">
                <a16:creationId xmlns:a16="http://schemas.microsoft.com/office/drawing/2014/main" id="{058AA051-3A06-D3B8-0E4A-A3FC27C654FB}"/>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spTree>
    <p:extLst>
      <p:ext uri="{BB962C8B-B14F-4D97-AF65-F5344CB8AC3E}">
        <p14:creationId xmlns:p14="http://schemas.microsoft.com/office/powerpoint/2010/main" val="326043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8F037B7F-D7B8-BFCA-57C0-0824DA086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sp>
        <p:nvSpPr>
          <p:cNvPr id="9" name="TextBox 8">
            <a:extLst>
              <a:ext uri="{FF2B5EF4-FFF2-40B4-BE49-F238E27FC236}">
                <a16:creationId xmlns:a16="http://schemas.microsoft.com/office/drawing/2014/main" id="{D96923D3-9B14-E6EF-D752-C235FEE7C7AA}"/>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pic>
        <p:nvPicPr>
          <p:cNvPr id="10" name="Picture 9" descr="Blue text on a white background&#10;&#10;Description automatically generated">
            <a:extLst>
              <a:ext uri="{FF2B5EF4-FFF2-40B4-BE49-F238E27FC236}">
                <a16:creationId xmlns:a16="http://schemas.microsoft.com/office/drawing/2014/main" id="{8445D449-3501-2886-51A4-A2A28DF16C4F}"/>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grpSp>
        <p:nvGrpSpPr>
          <p:cNvPr id="12" name="Group 11">
            <a:extLst>
              <a:ext uri="{FF2B5EF4-FFF2-40B4-BE49-F238E27FC236}">
                <a16:creationId xmlns:a16="http://schemas.microsoft.com/office/drawing/2014/main" id="{7BF92B75-A0EF-7374-8D98-5860882077CB}"/>
              </a:ext>
            </a:extLst>
          </p:cNvPr>
          <p:cNvGrpSpPr/>
          <p:nvPr userDrawn="1"/>
        </p:nvGrpSpPr>
        <p:grpSpPr>
          <a:xfrm>
            <a:off x="7156704" y="8876176"/>
            <a:ext cx="10107168" cy="3944665"/>
            <a:chOff x="7156704" y="8876176"/>
            <a:chExt cx="10107168" cy="3944665"/>
          </a:xfrm>
        </p:grpSpPr>
        <p:sp>
          <p:nvSpPr>
            <p:cNvPr id="5" name="TextBox 4">
              <a:extLst>
                <a:ext uri="{FF2B5EF4-FFF2-40B4-BE49-F238E27FC236}">
                  <a16:creationId xmlns:a16="http://schemas.microsoft.com/office/drawing/2014/main" id="{688563EB-83C3-1916-00D3-CD1110823AAF}"/>
                </a:ext>
              </a:extLst>
            </p:cNvPr>
            <p:cNvSpPr txBox="1"/>
            <p:nvPr userDrawn="1"/>
          </p:nvSpPr>
          <p:spPr>
            <a:xfrm>
              <a:off x="7156704" y="8876176"/>
              <a:ext cx="10107168" cy="3713324"/>
            </a:xfrm>
            <a:prstGeom prst="rect">
              <a:avLst/>
            </a:prstGeom>
            <a:noFill/>
          </p:spPr>
          <p:txBody>
            <a:bodyPr wrap="square" rtlCol="0">
              <a:spAutoFit/>
            </a:bodyPr>
            <a:lstStyle/>
            <a:p>
              <a:pPr algn="just">
                <a:lnSpc>
                  <a:spcPct val="115000"/>
                </a:lnSpc>
              </a:pPr>
              <a:r>
                <a:rPr lang="en-GB" sz="2600" dirty="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sz="2600" dirty="0">
                  <a:solidFill>
                    <a:srgbClr val="363B96"/>
                  </a:solidFill>
                  <a:effectLst/>
                  <a:latin typeface="Arial" panose="020B0604020202020204" pitchFamily="34" charset="0"/>
                  <a:ea typeface="Arial" panose="020B0604020202020204" pitchFamily="34" charset="0"/>
                </a:rPr>
                <a:t>.</a:t>
              </a:r>
              <a:endParaRPr lang="en-GB" sz="2600" dirty="0">
                <a:effectLst/>
                <a:latin typeface="Arial" panose="020B0604020202020204" pitchFamily="34" charset="0"/>
                <a:ea typeface="Arial" panose="020B0604020202020204" pitchFamily="34" charset="0"/>
              </a:endParaRPr>
            </a:p>
            <a:p>
              <a:pPr algn="just">
                <a:lnSpc>
                  <a:spcPct val="115000"/>
                </a:lnSpc>
              </a:pPr>
              <a:r>
                <a:rPr lang="en-GB" sz="2600" dirty="0">
                  <a:solidFill>
                    <a:srgbClr val="363B96"/>
                  </a:solidFill>
                  <a:effectLst/>
                  <a:latin typeface="Arial" panose="020B0604020202020204" pitchFamily="34" charset="0"/>
                  <a:ea typeface="Arial" panose="020B0604020202020204" pitchFamily="34" charset="0"/>
                </a:rPr>
                <a:t> </a:t>
              </a:r>
              <a:endParaRPr lang="en-GB" sz="2600" dirty="0">
                <a:effectLst/>
                <a:latin typeface="Arial" panose="020B0604020202020204" pitchFamily="34" charset="0"/>
                <a:ea typeface="Arial" panose="020B0604020202020204" pitchFamily="34" charset="0"/>
              </a:endParaRPr>
            </a:p>
            <a:p>
              <a:r>
                <a:rPr lang="en-GB" sz="2600" dirty="0">
                  <a:solidFill>
                    <a:srgbClr val="363B96"/>
                  </a:solidFill>
                  <a:effectLst/>
                  <a:latin typeface="Arial" panose="020B0604020202020204" pitchFamily="34" charset="0"/>
                  <a:ea typeface="Arial" panose="020B0604020202020204" pitchFamily="34" charset="0"/>
                </a:rPr>
                <a:t>Copyrights</a:t>
              </a:r>
              <a:endParaRPr lang="en-GB" sz="2600" dirty="0"/>
            </a:p>
          </p:txBody>
        </p:sp>
        <p:pic>
          <p:nvPicPr>
            <p:cNvPr id="11" name="Picture 10" descr="A black and white sign with a person in a circle&#10;&#10;Description automatically generated">
              <a:extLst>
                <a:ext uri="{FF2B5EF4-FFF2-40B4-BE49-F238E27FC236}">
                  <a16:creationId xmlns:a16="http://schemas.microsoft.com/office/drawing/2014/main" id="{31531875-2395-34FB-A343-EFFA55FFAB3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111297" y="11824452"/>
              <a:ext cx="2849594" cy="996389"/>
            </a:xfrm>
            <a:prstGeom prst="rect">
              <a:avLst/>
            </a:prstGeom>
          </p:spPr>
        </p:pic>
      </p:grpSp>
    </p:spTree>
    <p:extLst>
      <p:ext uri="{BB962C8B-B14F-4D97-AF65-F5344CB8AC3E}">
        <p14:creationId xmlns:p14="http://schemas.microsoft.com/office/powerpoint/2010/main" val="37481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3" name="Picture 12" descr="Blue text on a white background&#10;&#10;Description automatically generated">
            <a:extLst>
              <a:ext uri="{FF2B5EF4-FFF2-40B4-BE49-F238E27FC236}">
                <a16:creationId xmlns:a16="http://schemas.microsoft.com/office/drawing/2014/main" id="{71EF0206-BC44-55A0-FB55-D7AC1F1E8FD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pic>
        <p:nvPicPr>
          <p:cNvPr id="7" name="Picture 6" descr="A close-up of a sign&#10;&#10;Description automatically generated">
            <a:extLst>
              <a:ext uri="{FF2B5EF4-FFF2-40B4-BE49-F238E27FC236}">
                <a16:creationId xmlns:a16="http://schemas.microsoft.com/office/drawing/2014/main" id="{1345E429-C0EF-A35C-4959-4823E36A0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3903" y="2200742"/>
            <a:ext cx="8289840" cy="3009016"/>
          </a:xfrm>
          <a:prstGeom prst="rect">
            <a:avLst/>
          </a:prstGeom>
        </p:spPr>
      </p:pic>
      <p:sp>
        <p:nvSpPr>
          <p:cNvPr id="2" name="Text Placeholder 3">
            <a:extLst>
              <a:ext uri="{FF2B5EF4-FFF2-40B4-BE49-F238E27FC236}">
                <a16:creationId xmlns:a16="http://schemas.microsoft.com/office/drawing/2014/main" id="{A4B5BBC3-8DEF-0012-7EA8-6E1E43A6D88C}"/>
              </a:ext>
            </a:extLst>
          </p:cNvPr>
          <p:cNvSpPr>
            <a:spLocks noGrp="1"/>
          </p:cNvSpPr>
          <p:nvPr>
            <p:ph type="body" sz="quarter" idx="1" hasCustomPrompt="1"/>
          </p:nvPr>
        </p:nvSpPr>
        <p:spPr>
          <a:xfrm>
            <a:off x="4990701" y="5532120"/>
            <a:ext cx="14396252" cy="2651760"/>
          </a:xfrm>
        </p:spPr>
        <p:txBody>
          <a:bodyPr anchor="ctr">
            <a:normAutofit/>
          </a:bodyPr>
          <a:lstStyle>
            <a:lvl1pPr marL="0" indent="0" algn="ctr">
              <a:buNone/>
              <a:defRPr/>
            </a:lvl1pPr>
          </a:lstStyle>
          <a:p>
            <a:pPr algn="ctr"/>
            <a:r>
              <a:rPr lang="en-GB" i="1"/>
              <a:t>Thank you for your attention!</a:t>
            </a:r>
          </a:p>
        </p:txBody>
      </p:sp>
      <p:pic>
        <p:nvPicPr>
          <p:cNvPr id="8" name="Picture 7">
            <a:extLst>
              <a:ext uri="{FF2B5EF4-FFF2-40B4-BE49-F238E27FC236}">
                <a16:creationId xmlns:a16="http://schemas.microsoft.com/office/drawing/2014/main" id="{A33DB50E-ECDA-F186-2BD6-BE68C7730967}"/>
              </a:ext>
            </a:extLst>
          </p:cNvPr>
          <p:cNvPicPr>
            <a:picLocks noChangeAspect="1"/>
          </p:cNvPicPr>
          <p:nvPr userDrawn="1"/>
        </p:nvPicPr>
        <p:blipFill>
          <a:blip r:embed="rId4"/>
          <a:stretch>
            <a:fillRect/>
          </a:stretch>
        </p:blipFill>
        <p:spPr>
          <a:xfrm>
            <a:off x="4226705" y="10945593"/>
            <a:ext cx="15924239" cy="2576147"/>
          </a:xfrm>
          <a:prstGeom prst="rect">
            <a:avLst/>
          </a:prstGeom>
        </p:spPr>
      </p:pic>
      <p:sp>
        <p:nvSpPr>
          <p:cNvPr id="12" name="TextBox 11">
            <a:extLst>
              <a:ext uri="{FF2B5EF4-FFF2-40B4-BE49-F238E27FC236}">
                <a16:creationId xmlns:a16="http://schemas.microsoft.com/office/drawing/2014/main" id="{E911770E-C050-8D2A-BC77-CE932685922B}"/>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spTree>
    <p:extLst>
      <p:ext uri="{BB962C8B-B14F-4D97-AF65-F5344CB8AC3E}">
        <p14:creationId xmlns:p14="http://schemas.microsoft.com/office/powerpoint/2010/main" val="1813907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F4F4F4"/>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rgbClr val="233C70"/>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94158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chemeClr val="bg1"/>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7159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30DC-9CB6-2B3B-AB3D-2BA65CA0BE9F}"/>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79B42E-46DB-C054-E54F-B9634550D9C3}"/>
              </a:ext>
            </a:extLst>
          </p:cNvPr>
          <p:cNvSpPr>
            <a:spLocks noGrp="1"/>
          </p:cNvSpPr>
          <p:nvPr>
            <p:ph type="body" idx="1"/>
          </p:nvPr>
        </p:nvSpPr>
        <p:spPr>
          <a:xfrm>
            <a:off x="1663267" y="9178927"/>
            <a:ext cx="21025723" cy="3000374"/>
          </a:xfrm>
        </p:spPr>
        <p:txBody>
          <a:bodyPr/>
          <a:lstStyle>
            <a:lvl1pPr marL="0" indent="0">
              <a:buNone/>
              <a:defRPr sz="4799">
                <a:solidFill>
                  <a:schemeClr val="tx1">
                    <a:tint val="75000"/>
                  </a:schemeClr>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485F4-1B49-3389-BA87-FA668423D5F6}"/>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103A698F-867E-2793-0E1A-924105F3F9F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57C6B23-3BF0-DD8B-AB4F-2F9BD9BD9C7C}"/>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34637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bg object 17">
            <a:extLst>
              <a:ext uri="{FF2B5EF4-FFF2-40B4-BE49-F238E27FC236}">
                <a16:creationId xmlns:a16="http://schemas.microsoft.com/office/drawing/2014/main" id="{5C716E47-2738-A810-BA79-E8FED0F300C7}"/>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8" name="Title 1">
            <a:extLst>
              <a:ext uri="{FF2B5EF4-FFF2-40B4-BE49-F238E27FC236}">
                <a16:creationId xmlns:a16="http://schemas.microsoft.com/office/drawing/2014/main" id="{A01E6D4D-F02C-A73A-7C67-2392E80645F7}"/>
              </a:ext>
            </a:extLst>
          </p:cNvPr>
          <p:cNvSpPr>
            <a:spLocks noGrp="1"/>
          </p:cNvSpPr>
          <p:nvPr>
            <p:ph type="title"/>
          </p:nvPr>
        </p:nvSpPr>
        <p:spPr>
          <a:xfrm>
            <a:off x="1675964" y="730252"/>
            <a:ext cx="21025723" cy="1986204"/>
          </a:xfrm>
          <a:noFill/>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28094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FCBC3-D3E4-4799-F22E-D2B970DD03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48197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76DF-5D66-98CD-1C5F-E8C425B39574}"/>
              </a:ext>
            </a:extLst>
          </p:cNvPr>
          <p:cNvSpPr>
            <a:spLocks noGrp="1"/>
          </p:cNvSpPr>
          <p:nvPr>
            <p:ph type="title"/>
          </p:nvPr>
        </p:nvSpPr>
        <p:spPr>
          <a:xfrm>
            <a:off x="1679139" y="730251"/>
            <a:ext cx="21025723" cy="265112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20D875-1AE2-519A-E8A1-09026BEA5C74}"/>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73B1261D-83BF-A9F0-3B05-158DF0B08D15}"/>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420111-3952-54BE-323B-8104F8099B59}"/>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3E6277D1-31D1-9A23-5AC5-4DCDD9FCE7F2}"/>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7BB7CC-77D3-B2E9-69BF-556B0E9FBE7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8" name="Footer Placeholder 7">
            <a:extLst>
              <a:ext uri="{FF2B5EF4-FFF2-40B4-BE49-F238E27FC236}">
                <a16:creationId xmlns:a16="http://schemas.microsoft.com/office/drawing/2014/main" id="{98701ACD-5F3F-4F1B-77B8-70BC077D09E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BE3F23E4-3A02-B82D-06D5-C8FEC6405B82}"/>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829293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AAB9-E023-BEA6-EE56-0A01F5B245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33D31E-C85C-3933-0AE2-902079A5CD5F}"/>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4" name="Footer Placeholder 3">
            <a:extLst>
              <a:ext uri="{FF2B5EF4-FFF2-40B4-BE49-F238E27FC236}">
                <a16:creationId xmlns:a16="http://schemas.microsoft.com/office/drawing/2014/main" id="{C435FEBC-44C3-8F2F-38A5-8B8D6E38AD8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34C2E11-ECC2-6E76-5977-1C539FB03435}"/>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9171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046169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6" name="Text Placeholder 2">
            <a:extLst>
              <a:ext uri="{FF2B5EF4-FFF2-40B4-BE49-F238E27FC236}">
                <a16:creationId xmlns:a16="http://schemas.microsoft.com/office/drawing/2014/main" id="{7C076D75-1F95-5BD9-1988-DDC4CE243A77}"/>
              </a:ext>
            </a:extLst>
          </p:cNvPr>
          <p:cNvSpPr>
            <a:spLocks noGrp="1"/>
          </p:cNvSpPr>
          <p:nvPr>
            <p:ph type="body" idx="1"/>
          </p:nvPr>
        </p:nvSpPr>
        <p:spPr>
          <a:xfrm>
            <a:off x="1679139" y="3362325"/>
            <a:ext cx="10312888" cy="8677274"/>
          </a:xfrm>
        </p:spPr>
        <p:txBody>
          <a:bodyPr anchor="t">
            <a:normAutofit/>
          </a:bodyPr>
          <a:lstStyle>
            <a:lvl1pPr marL="0" indent="0">
              <a:buNone/>
              <a:defRPr sz="9998" b="1">
                <a:solidFill>
                  <a:schemeClr val="bg1"/>
                </a:solidFill>
                <a:latin typeface="SanukPro-Medium"/>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Tree>
    <p:extLst>
      <p:ext uri="{BB962C8B-B14F-4D97-AF65-F5344CB8AC3E}">
        <p14:creationId xmlns:p14="http://schemas.microsoft.com/office/powerpoint/2010/main" val="4034377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7" name="Title 1">
            <a:extLst>
              <a:ext uri="{FF2B5EF4-FFF2-40B4-BE49-F238E27FC236}">
                <a16:creationId xmlns:a16="http://schemas.microsoft.com/office/drawing/2014/main" id="{D7EF3D02-64F3-878E-7CB7-684458385D41}"/>
              </a:ext>
            </a:extLst>
          </p:cNvPr>
          <p:cNvSpPr>
            <a:spLocks noGrp="1"/>
          </p:cNvSpPr>
          <p:nvPr>
            <p:ph type="title" hasCustomPrompt="1"/>
          </p:nvPr>
        </p:nvSpPr>
        <p:spPr>
          <a:xfrm>
            <a:off x="1679140" y="914400"/>
            <a:ext cx="7862426" cy="3200400"/>
          </a:xfrm>
        </p:spPr>
        <p:txBody>
          <a:bodyPr anchor="b">
            <a:noAutofit/>
          </a:bodyPr>
          <a:lstStyle>
            <a:lvl1pPr>
              <a:defRPr sz="9998">
                <a:solidFill>
                  <a:schemeClr val="bg1"/>
                </a:solidFill>
              </a:defRPr>
            </a:lvl1pPr>
          </a:lstStyle>
          <a:p>
            <a:r>
              <a:rPr lang="en-US"/>
              <a:t>Click to edit title style</a:t>
            </a:r>
            <a:endParaRPr lang="en-GB"/>
          </a:p>
        </p:txBody>
      </p:sp>
      <p:sp>
        <p:nvSpPr>
          <p:cNvPr id="8" name="Text Placeholder 3">
            <a:extLst>
              <a:ext uri="{FF2B5EF4-FFF2-40B4-BE49-F238E27FC236}">
                <a16:creationId xmlns:a16="http://schemas.microsoft.com/office/drawing/2014/main" id="{7D3DAA0F-1379-64C6-9927-0BEA58DA0820}"/>
              </a:ext>
            </a:extLst>
          </p:cNvPr>
          <p:cNvSpPr>
            <a:spLocks noGrp="1"/>
          </p:cNvSpPr>
          <p:nvPr>
            <p:ph type="body" sz="half" idx="2" hasCustomPrompt="1"/>
          </p:nvPr>
        </p:nvSpPr>
        <p:spPr>
          <a:xfrm>
            <a:off x="1679140" y="4114800"/>
            <a:ext cx="7862426" cy="7623176"/>
          </a:xfrm>
        </p:spPr>
        <p:txBody>
          <a:bodyPr>
            <a:normAutofit/>
          </a:bodyPr>
          <a:lstStyle>
            <a:lvl1pPr marL="0" indent="0">
              <a:buNone/>
              <a:defRPr sz="5599" b="1">
                <a:solidFill>
                  <a:schemeClr val="bg1"/>
                </a:solidFill>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text styles</a:t>
            </a:r>
          </a:p>
        </p:txBody>
      </p:sp>
    </p:spTree>
    <p:extLst>
      <p:ext uri="{BB962C8B-B14F-4D97-AF65-F5344CB8AC3E}">
        <p14:creationId xmlns:p14="http://schemas.microsoft.com/office/powerpoint/2010/main" val="119056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Tree>
    <p:extLst>
      <p:ext uri="{BB962C8B-B14F-4D97-AF65-F5344CB8AC3E}">
        <p14:creationId xmlns:p14="http://schemas.microsoft.com/office/powerpoint/2010/main" val="18971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9FC2F-DDC0-5B04-2D50-E04544AABDAD}"/>
              </a:ext>
            </a:extLst>
          </p:cNvPr>
          <p:cNvSpPr>
            <a:spLocks noGrp="1"/>
          </p:cNvSpPr>
          <p:nvPr>
            <p:ph type="title"/>
          </p:nvPr>
        </p:nvSpPr>
        <p:spPr>
          <a:xfrm>
            <a:off x="1679140" y="914400"/>
            <a:ext cx="7862426" cy="3200400"/>
          </a:xfrm>
        </p:spPr>
        <p:txBody>
          <a:bodyPr anchor="b"/>
          <a:lstStyle>
            <a:lvl1pPr>
              <a:defRPr sz="6398"/>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38A0C195-07F3-A495-A486-59A12DEE72CD}"/>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B7EEB0-5E4B-BB98-B01B-DCDFA59A700E}"/>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D7CD4CC-0DAB-9D86-9277-C0B9D68C511A}"/>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A9726223-CEC2-16DB-BDFD-48D64C970908}"/>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FD79070-8B64-1F56-9718-596F12B4D6C9}"/>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42836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0CD6-6DC1-2D8E-F2B8-5A03F5ED4F99}"/>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DD1BD6-2254-616D-A960-23A4C190599B}"/>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GB"/>
          </a:p>
        </p:txBody>
      </p:sp>
      <p:sp>
        <p:nvSpPr>
          <p:cNvPr id="4" name="Text Placeholder 3">
            <a:extLst>
              <a:ext uri="{FF2B5EF4-FFF2-40B4-BE49-F238E27FC236}">
                <a16:creationId xmlns:a16="http://schemas.microsoft.com/office/drawing/2014/main" id="{D2333897-BDFF-00A2-49C9-980D33BB9FF6}"/>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F0189C12-89F5-38E2-43E9-339FFD5FA9A8}"/>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6" name="Footer Placeholder 5">
            <a:extLst>
              <a:ext uri="{FF2B5EF4-FFF2-40B4-BE49-F238E27FC236}">
                <a16:creationId xmlns:a16="http://schemas.microsoft.com/office/drawing/2014/main" id="{B28AA5F7-7AC5-6197-4D12-294D47AF578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B50B1A8-5251-7F98-2D16-BB5640A7FC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662016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6C221-C4E0-583B-0328-EC6389311F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982BC3-1CAA-B0CD-A56C-3F2C3CA934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5E2BC0-C808-F938-405F-EDA107E6EBA4}"/>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9B656A2F-D4C5-2943-91B2-51D750AABE83}"/>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D3882F9-2622-6204-B643-28267F0327EF}"/>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96804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6D9FF-DE5C-BE14-5B92-8EE7F744DA08}"/>
              </a:ext>
            </a:extLst>
          </p:cNvPr>
          <p:cNvSpPr>
            <a:spLocks noGrp="1"/>
          </p:cNvSpPr>
          <p:nvPr>
            <p:ph type="title" orient="vert"/>
          </p:nvPr>
        </p:nvSpPr>
        <p:spPr>
          <a:xfrm>
            <a:off x="17445256" y="730250"/>
            <a:ext cx="5256431" cy="1162367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468AA3-0A0C-A7B2-F1B2-C95F75F1B9E5}"/>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0EAC7-8FBD-7CE1-DCCF-E08EB59198A7}"/>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16/06/2026</a:t>
            </a:fld>
            <a:endParaRPr lang="en-GB"/>
          </a:p>
        </p:txBody>
      </p:sp>
      <p:sp>
        <p:nvSpPr>
          <p:cNvPr id="5" name="Footer Placeholder 4">
            <a:extLst>
              <a:ext uri="{FF2B5EF4-FFF2-40B4-BE49-F238E27FC236}">
                <a16:creationId xmlns:a16="http://schemas.microsoft.com/office/drawing/2014/main" id="{F213A872-DA6F-2B95-ED79-4705D7E19C4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89CF7CE-3732-5275-569D-B006F3A29318}"/>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90213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Title and Content 0">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sz="quarter" idx="1"/>
          </p:nvPr>
        </p:nvSpPr>
        <p:spPr>
          <a:xfrm>
            <a:off x="2364737" y="2286279"/>
            <a:ext cx="12633211" cy="44534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4133529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reserve="1">
  <p:cSld name="Title Only 0">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42261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reserve="1">
  <p:cSld name="Blank 0">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8423043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txBody>
          <a:bodyPr/>
          <a:lstStyle/>
          <a:p>
            <a:endParaRPr lang="pl-PL"/>
          </a:p>
        </p:txBody>
      </p:sp>
      <p:sp>
        <p:nvSpPr>
          <p:cNvPr id="3" name="Shape 1"/>
          <p:cNvSpPr/>
          <p:nvPr/>
        </p:nvSpPr>
        <p:spPr>
          <a:xfrm>
            <a:off x="0" y="0"/>
            <a:ext cx="24377650" cy="13716000"/>
          </a:xfrm>
          <a:prstGeom prst="rect">
            <a:avLst/>
          </a:prstGeom>
          <a:solidFill>
            <a:srgbClr val="FFFFFF"/>
          </a:solidFill>
          <a:ln/>
        </p:spPr>
        <p:txBody>
          <a:bodyPr/>
          <a:lstStyle/>
          <a:p>
            <a:endParaRPr lang="pl-PL"/>
          </a:p>
        </p:txBody>
      </p:sp>
    </p:spTree>
    <p:extLst>
      <p:ext uri="{BB962C8B-B14F-4D97-AF65-F5344CB8AC3E}">
        <p14:creationId xmlns:p14="http://schemas.microsoft.com/office/powerpoint/2010/main" val="74778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21090514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1952062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2600351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884811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516882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805582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24377650" cy="13716000"/>
          </a:xfrm>
          <a:prstGeom prst="rect">
            <a:avLst/>
          </a:prstGeom>
          <a:solidFill>
            <a:srgbClr val="F0F0F1"/>
          </a:solidFill>
          <a:ln/>
        </p:spPr>
      </p:sp>
      <p:sp>
        <p:nvSpPr>
          <p:cNvPr id="3" name="Shape 1"/>
          <p:cNvSpPr/>
          <p:nvPr/>
        </p:nvSpPr>
        <p:spPr>
          <a:xfrm>
            <a:off x="0" y="0"/>
            <a:ext cx="24377650" cy="13716000"/>
          </a:xfrm>
          <a:prstGeom prst="rect">
            <a:avLst/>
          </a:prstGeom>
          <a:solidFill>
            <a:srgbClr val="FFFFFF"/>
          </a:solidFill>
          <a:ln/>
        </p:spPr>
      </p:sp>
    </p:spTree>
    <p:extLst>
      <p:ext uri="{BB962C8B-B14F-4D97-AF65-F5344CB8AC3E}">
        <p14:creationId xmlns:p14="http://schemas.microsoft.com/office/powerpoint/2010/main" val="376248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9A378F-5E9A-067A-02AA-0AD66FDDC216}"/>
              </a:ext>
            </a:extLst>
          </p:cNvPr>
          <p:cNvSpPr>
            <a:spLocks noGrp="1"/>
          </p:cNvSpPr>
          <p:nvPr>
            <p:ph type="title"/>
          </p:nvPr>
        </p:nvSpPr>
        <p:spPr>
          <a:xfrm>
            <a:off x="1675964" y="390524"/>
            <a:ext cx="21025723" cy="19431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BC75D9-F71E-EDFA-5F86-A3A070F386C3}"/>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3860988"/>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 id="2147484148" r:id="rId12"/>
    <p:sldLayoutId id="2147484149" r:id="rId13"/>
    <p:sldLayoutId id="2147484150" r:id="rId14"/>
    <p:sldLayoutId id="2147484151" r:id="rId15"/>
    <p:sldLayoutId id="2147484152" r:id="rId16"/>
    <p:sldLayoutId id="2147484153" r:id="rId17"/>
    <p:sldLayoutId id="2147484154" r:id="rId18"/>
    <p:sldLayoutId id="2147484155" r:id="rId19"/>
    <p:sldLayoutId id="2147484156" r:id="rId20"/>
    <p:sldLayoutId id="2147484157" r:id="rId21"/>
    <p:sldLayoutId id="2147484159" r:id="rId22"/>
    <p:sldLayoutId id="2147484161" r:id="rId23"/>
    <p:sldLayoutId id="2147484162" r:id="rId24"/>
    <p:sldLayoutId id="2147484165" r:id="rId25"/>
    <p:sldLayoutId id="2147484167" r:id="rId26"/>
    <p:sldLayoutId id="2147484168" r:id="rId27"/>
    <p:sldLayoutId id="2147484169" r:id="rId28"/>
    <p:sldLayoutId id="2147484170" r:id="rId29"/>
  </p:sldLayoutIdLst>
  <p:txStyles>
    <p:titleStyle>
      <a:lvl1pPr algn="l" defTabSz="1828343" rtl="0" eaLnBrk="1" latinLnBrk="0" hangingPunct="1">
        <a:lnSpc>
          <a:spcPct val="90000"/>
        </a:lnSpc>
        <a:spcBef>
          <a:spcPct val="0"/>
        </a:spcBef>
        <a:buNone/>
        <a:defRPr lang="en-GB" sz="6398" b="1" kern="1200" dirty="0" smtClean="0">
          <a:solidFill>
            <a:srgbClr val="233C70"/>
          </a:solidFill>
          <a:latin typeface="SanukPro-Medium"/>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dirty="0" smtClean="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3BC619F-CEE3-CF16-BF1B-9AED5F69966B}"/>
              </a:ext>
            </a:extLst>
          </p:cNvPr>
          <p:cNvSpPr>
            <a:spLocks noGrp="1"/>
          </p:cNvSpPr>
          <p:nvPr>
            <p:ph type="subTitle" idx="1"/>
          </p:nvPr>
        </p:nvSpPr>
        <p:spPr/>
        <p:txBody>
          <a:bodyPr>
            <a:normAutofit fontScale="92500" lnSpcReduction="10000"/>
          </a:bodyPr>
          <a:lstStyle/>
          <a:p>
            <a:r>
              <a:rPr lang="en-US" dirty="0"/>
              <a:t>Segmentation of the road network, Linking accidents to the individual road sections</a:t>
            </a:r>
            <a:r>
              <a:rPr lang="pl-PL" dirty="0"/>
              <a:t> - </a:t>
            </a:r>
            <a:r>
              <a:rPr lang="pl-PL" dirty="0" err="1"/>
              <a:t>Lecture</a:t>
            </a:r>
            <a:endParaRPr lang="en-GB" dirty="0"/>
          </a:p>
        </p:txBody>
      </p:sp>
    </p:spTree>
    <p:extLst>
      <p:ext uri="{BB962C8B-B14F-4D97-AF65-F5344CB8AC3E}">
        <p14:creationId xmlns:p14="http://schemas.microsoft.com/office/powerpoint/2010/main" val="695944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7EE265-801D-19CD-5DC9-D99AC70BA480}"/>
              </a:ext>
            </a:extLst>
          </p:cNvPr>
          <p:cNvSpPr>
            <a:spLocks noGrp="1"/>
          </p:cNvSpPr>
          <p:nvPr>
            <p:ph type="title"/>
          </p:nvPr>
        </p:nvSpPr>
        <p:spPr/>
        <p:txBody>
          <a:bodyPr>
            <a:normAutofit/>
          </a:bodyPr>
          <a:lstStyle/>
          <a:p>
            <a:r>
              <a:rPr lang="en-US" sz="6000" dirty="0"/>
              <a:t>Steps of N</a:t>
            </a:r>
            <a:r>
              <a:rPr lang="pl-PL" sz="6000" dirty="0" err="1"/>
              <a:t>etwork</a:t>
            </a:r>
            <a:r>
              <a:rPr lang="pl-PL" sz="6000" dirty="0"/>
              <a:t> </a:t>
            </a:r>
            <a:r>
              <a:rPr lang="pl-PL" sz="6000" dirty="0" err="1"/>
              <a:t>Wide</a:t>
            </a:r>
            <a:r>
              <a:rPr lang="pl-PL" sz="6000" dirty="0"/>
              <a:t> Road </a:t>
            </a:r>
            <a:r>
              <a:rPr lang="pl-PL" sz="6000" dirty="0" err="1"/>
              <a:t>Safety</a:t>
            </a:r>
            <a:r>
              <a:rPr lang="pl-PL" sz="6000" dirty="0"/>
              <a:t> </a:t>
            </a:r>
            <a:r>
              <a:rPr lang="pl-PL" sz="6000" dirty="0" err="1"/>
              <a:t>Assessment</a:t>
            </a:r>
            <a:r>
              <a:rPr lang="en-US" sz="6000" dirty="0"/>
              <a:t>-reactive</a:t>
            </a:r>
            <a:br>
              <a:rPr lang="en-GB" sz="6000" dirty="0"/>
            </a:br>
            <a:endParaRPr lang="en-US" sz="6000" dirty="0"/>
          </a:p>
        </p:txBody>
      </p:sp>
      <p:sp>
        <p:nvSpPr>
          <p:cNvPr id="9" name="Content Placeholder 2">
            <a:extLst>
              <a:ext uri="{FF2B5EF4-FFF2-40B4-BE49-F238E27FC236}">
                <a16:creationId xmlns:a16="http://schemas.microsoft.com/office/drawing/2014/main" id="{BD2A29B4-8AF7-D1F7-F987-2BDF50AFA5E5}"/>
              </a:ext>
            </a:extLst>
          </p:cNvPr>
          <p:cNvSpPr txBox="1">
            <a:spLocks/>
          </p:cNvSpPr>
          <p:nvPr/>
        </p:nvSpPr>
        <p:spPr>
          <a:xfrm>
            <a:off x="1175220" y="3584655"/>
            <a:ext cx="21025723" cy="8702676"/>
          </a:xfrm>
          <a:prstGeom prst="rect">
            <a:avLst/>
          </a:prstGeom>
        </p:spPr>
        <p:txBody>
          <a:bodyPr vert="horz" lIns="91440" tIns="45720" rIns="91440" bIns="45720" rtlCol="0">
            <a:normAutofit/>
          </a:bodyPr>
          <a:lstStyle>
            <a:lvl1pPr marL="457086" indent="-457086" algn="l" defTabSz="1828343" rtl="0" eaLnBrk="1" latinLnBrk="0" hangingPunct="1">
              <a:lnSpc>
                <a:spcPct val="90000"/>
              </a:lnSpc>
              <a:spcBef>
                <a:spcPts val="2000"/>
              </a:spcBef>
              <a:buFont typeface="Arial" panose="020B0604020202020204" pitchFamily="34" charset="0"/>
              <a:buNone/>
              <a:defRPr lang="en-US" sz="5599" kern="120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dirty="0"/>
              <a:t>The methodology consists of four steps:</a:t>
            </a:r>
          </a:p>
          <a:p>
            <a:endParaRPr lang="en-US" dirty="0"/>
          </a:p>
        </p:txBody>
      </p:sp>
      <p:pic>
        <p:nvPicPr>
          <p:cNvPr id="10" name="Picture 9">
            <a:extLst>
              <a:ext uri="{FF2B5EF4-FFF2-40B4-BE49-F238E27FC236}">
                <a16:creationId xmlns:a16="http://schemas.microsoft.com/office/drawing/2014/main" id="{B9A0B4FC-B495-D93B-CDF3-44C1BC3C02F3}"/>
              </a:ext>
            </a:extLst>
          </p:cNvPr>
          <p:cNvPicPr>
            <a:picLocks noChangeAspect="1"/>
          </p:cNvPicPr>
          <p:nvPr/>
        </p:nvPicPr>
        <p:blipFill>
          <a:blip r:embed="rId2"/>
          <a:stretch>
            <a:fillRect/>
          </a:stretch>
        </p:blipFill>
        <p:spPr>
          <a:xfrm>
            <a:off x="7520837" y="5350956"/>
            <a:ext cx="9727858" cy="5872855"/>
          </a:xfrm>
          <a:prstGeom prst="rect">
            <a:avLst/>
          </a:prstGeom>
        </p:spPr>
      </p:pic>
    </p:spTree>
    <p:extLst>
      <p:ext uri="{BB962C8B-B14F-4D97-AF65-F5344CB8AC3E}">
        <p14:creationId xmlns:p14="http://schemas.microsoft.com/office/powerpoint/2010/main" val="15878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B7E1FD-2749-44A9-BBCD-BAD841BF950C}"/>
              </a:ext>
            </a:extLst>
          </p:cNvPr>
          <p:cNvSpPr>
            <a:spLocks noGrp="1"/>
          </p:cNvSpPr>
          <p:nvPr>
            <p:ph type="title"/>
          </p:nvPr>
        </p:nvSpPr>
        <p:spPr/>
        <p:txBody>
          <a:bodyPr/>
          <a:lstStyle/>
          <a:p>
            <a:r>
              <a:rPr lang="en-US" b="1" dirty="0"/>
              <a:t>Main Segmentation Issues</a:t>
            </a:r>
          </a:p>
        </p:txBody>
      </p:sp>
      <p:pic>
        <p:nvPicPr>
          <p:cNvPr id="10" name="Image 0" descr="preencoded.png">
            <a:extLst>
              <a:ext uri="{FF2B5EF4-FFF2-40B4-BE49-F238E27FC236}">
                <a16:creationId xmlns:a16="http://schemas.microsoft.com/office/drawing/2014/main" id="{4605F026-C78E-B9AB-05E9-3D3CF66493D5}"/>
              </a:ext>
            </a:extLst>
          </p:cNvPr>
          <p:cNvPicPr>
            <a:picLocks noChangeAspect="1"/>
          </p:cNvPicPr>
          <p:nvPr/>
        </p:nvPicPr>
        <p:blipFill>
          <a:blip r:embed="rId2"/>
          <a:stretch>
            <a:fillRect/>
          </a:stretch>
        </p:blipFill>
        <p:spPr>
          <a:xfrm>
            <a:off x="15236031" y="1786"/>
            <a:ext cx="9141619" cy="13712428"/>
          </a:xfrm>
          <a:prstGeom prst="rect">
            <a:avLst/>
          </a:prstGeom>
        </p:spPr>
      </p:pic>
      <p:sp>
        <p:nvSpPr>
          <p:cNvPr id="13" name="Text 1">
            <a:extLst>
              <a:ext uri="{FF2B5EF4-FFF2-40B4-BE49-F238E27FC236}">
                <a16:creationId xmlns:a16="http://schemas.microsoft.com/office/drawing/2014/main" id="{D04A064A-1D0A-7EA9-2D3A-F0FC7EF4608E}"/>
              </a:ext>
            </a:extLst>
          </p:cNvPr>
          <p:cNvSpPr/>
          <p:nvPr/>
        </p:nvSpPr>
        <p:spPr>
          <a:xfrm>
            <a:off x="1322640" y="6713178"/>
            <a:ext cx="12590755" cy="1818603"/>
          </a:xfrm>
          <a:prstGeom prst="rect">
            <a:avLst/>
          </a:prstGeom>
          <a:noFill/>
          <a:ln/>
        </p:spPr>
        <p:txBody>
          <a:bodyPr wrap="square" lIns="0" tIns="0" rIns="0" bIns="0" rtlCol="0" anchor="t"/>
          <a:lstStyle/>
          <a:p>
            <a:pPr marL="792000" indent="-571340">
              <a:lnSpc>
                <a:spcPts val="4166"/>
              </a:lnSpc>
              <a:buSzPct val="100000"/>
              <a:buFont typeface="+mj-lt"/>
              <a:buAutoNum type="arabicPeriod"/>
            </a:pPr>
            <a:r>
              <a:rPr lang="en-US" sz="4800" dirty="0">
                <a:solidFill>
                  <a:srgbClr val="4C4C4D"/>
                </a:solidFill>
                <a:latin typeface="Heebo" pitchFamily="34" charset="0"/>
                <a:ea typeface="Heebo" pitchFamily="34" charset="-122"/>
                <a:cs typeface="Heebo" pitchFamily="34" charset="-120"/>
              </a:rPr>
              <a:t>Divided vs. Undivided Roads</a:t>
            </a:r>
            <a:endParaRPr lang="pl-PL" sz="4800" dirty="0">
              <a:solidFill>
                <a:srgbClr val="4C4C4D"/>
              </a:solidFill>
              <a:latin typeface="Heebo" pitchFamily="34" charset="0"/>
              <a:ea typeface="Heebo" pitchFamily="34" charset="-122"/>
              <a:cs typeface="Heebo" pitchFamily="34" charset="-120"/>
            </a:endParaRPr>
          </a:p>
          <a:p>
            <a:pPr marL="792000" indent="-571340">
              <a:lnSpc>
                <a:spcPts val="4166"/>
              </a:lnSpc>
              <a:buSzPct val="100000"/>
              <a:buFont typeface="+mj-lt"/>
              <a:buAutoNum type="arabicPeriod"/>
            </a:pPr>
            <a:endParaRPr lang="en-US" sz="4800" dirty="0"/>
          </a:p>
          <a:p>
            <a:pPr marL="792000" indent="-571340">
              <a:lnSpc>
                <a:spcPts val="4166"/>
              </a:lnSpc>
              <a:buSzPct val="100000"/>
              <a:buFont typeface="+mj-lt"/>
              <a:buAutoNum type="arabicPeriod" startAt="2"/>
            </a:pPr>
            <a:r>
              <a:rPr lang="en-US" sz="4800" dirty="0">
                <a:solidFill>
                  <a:srgbClr val="4C4C4D"/>
                </a:solidFill>
                <a:latin typeface="Heebo" pitchFamily="34" charset="0"/>
                <a:ea typeface="Heebo" pitchFamily="34" charset="-122"/>
                <a:cs typeface="Heebo" pitchFamily="34" charset="-120"/>
              </a:rPr>
              <a:t>Definition of Homogeneous Sections</a:t>
            </a:r>
            <a:endParaRPr lang="pl-PL" sz="4800" dirty="0">
              <a:solidFill>
                <a:srgbClr val="4C4C4D"/>
              </a:solidFill>
              <a:latin typeface="Heebo" pitchFamily="34" charset="0"/>
              <a:ea typeface="Heebo" pitchFamily="34" charset="-122"/>
              <a:cs typeface="Heebo" pitchFamily="34" charset="-120"/>
            </a:endParaRPr>
          </a:p>
          <a:p>
            <a:pPr marL="792000" indent="-571340">
              <a:lnSpc>
                <a:spcPts val="4166"/>
              </a:lnSpc>
              <a:buSzPct val="100000"/>
              <a:buFont typeface="+mj-lt"/>
              <a:buAutoNum type="arabicPeriod" startAt="2"/>
            </a:pPr>
            <a:endParaRPr lang="en-US" sz="4800" dirty="0"/>
          </a:p>
          <a:p>
            <a:pPr marL="792000" indent="-571340">
              <a:lnSpc>
                <a:spcPts val="4166"/>
              </a:lnSpc>
              <a:buSzPct val="100000"/>
              <a:buFont typeface="+mj-lt"/>
              <a:buAutoNum type="arabicPeriod" startAt="3"/>
            </a:pPr>
            <a:r>
              <a:rPr lang="en-US" sz="4800" dirty="0">
                <a:solidFill>
                  <a:srgbClr val="4C4C4D"/>
                </a:solidFill>
                <a:latin typeface="Heebo" pitchFamily="34" charset="0"/>
                <a:ea typeface="Heebo" pitchFamily="34" charset="-122"/>
                <a:cs typeface="Heebo" pitchFamily="34" charset="-120"/>
              </a:rPr>
              <a:t>Section &amp; Junction Length</a:t>
            </a:r>
            <a:endParaRPr lang="en-US" sz="4800" dirty="0"/>
          </a:p>
        </p:txBody>
      </p:sp>
    </p:spTree>
    <p:extLst>
      <p:ext uri="{BB962C8B-B14F-4D97-AF65-F5344CB8AC3E}">
        <p14:creationId xmlns:p14="http://schemas.microsoft.com/office/powerpoint/2010/main" val="2425107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786"/>
            <a:ext cx="9141619" cy="13712428"/>
          </a:xfrm>
          <a:prstGeom prst="rect">
            <a:avLst/>
          </a:prstGeom>
        </p:spPr>
      </p:pic>
      <p:sp>
        <p:nvSpPr>
          <p:cNvPr id="3" name="Text 0"/>
          <p:cNvSpPr/>
          <p:nvPr/>
        </p:nvSpPr>
        <p:spPr>
          <a:xfrm>
            <a:off x="10464259" y="1982867"/>
            <a:ext cx="9748282" cy="1033194"/>
          </a:xfrm>
          <a:prstGeom prst="rect">
            <a:avLst/>
          </a:prstGeom>
          <a:noFill/>
          <a:ln/>
        </p:spPr>
        <p:txBody>
          <a:bodyPr wrap="none" lIns="0" tIns="0" rIns="0" bIns="0" rtlCol="0" anchor="t"/>
          <a:lstStyle/>
          <a:p>
            <a:pPr>
              <a:lnSpc>
                <a:spcPts val="8081"/>
              </a:lnSpc>
            </a:pPr>
            <a:r>
              <a:rPr lang="en-US" sz="6498" dirty="0">
                <a:solidFill>
                  <a:srgbClr val="152D47"/>
                </a:solidFill>
                <a:latin typeface="Crimson Pro Semi Bold" pitchFamily="34" charset="0"/>
                <a:ea typeface="Crimson Pro Semi Bold" pitchFamily="34" charset="-122"/>
                <a:cs typeface="Crimson Pro Semi Bold" pitchFamily="34" charset="-120"/>
              </a:rPr>
              <a:t>Divided vs. Undivided Roads</a:t>
            </a:r>
            <a:endParaRPr lang="en-US" sz="6498" dirty="0"/>
          </a:p>
        </p:txBody>
      </p:sp>
      <p:sp>
        <p:nvSpPr>
          <p:cNvPr id="4" name="Shape 1"/>
          <p:cNvSpPr/>
          <p:nvPr/>
        </p:nvSpPr>
        <p:spPr>
          <a:xfrm>
            <a:off x="10226194" y="3512026"/>
            <a:ext cx="6368185" cy="5889877"/>
          </a:xfrm>
          <a:prstGeom prst="roundRect">
            <a:avLst>
              <a:gd name="adj" fmla="val 842"/>
            </a:avLst>
          </a:prstGeom>
          <a:solidFill>
            <a:srgbClr val="2150FE"/>
          </a:solidFill>
          <a:ln/>
        </p:spPr>
        <p:txBody>
          <a:bodyPr/>
          <a:lstStyle/>
          <a:p>
            <a:endParaRPr lang="pl-PL" sz="5998"/>
          </a:p>
        </p:txBody>
      </p:sp>
      <p:sp>
        <p:nvSpPr>
          <p:cNvPr id="5" name="Text 2"/>
          <p:cNvSpPr/>
          <p:nvPr/>
        </p:nvSpPr>
        <p:spPr>
          <a:xfrm>
            <a:off x="10556706" y="3842536"/>
            <a:ext cx="4133765" cy="516795"/>
          </a:xfrm>
          <a:prstGeom prst="rect">
            <a:avLst/>
          </a:prstGeom>
          <a:noFill/>
          <a:ln/>
        </p:spPr>
        <p:txBody>
          <a:bodyPr wrap="none" lIns="0" tIns="0" rIns="0" bIns="0" rtlCol="0" anchor="t"/>
          <a:lstStyle/>
          <a:p>
            <a:pPr>
              <a:lnSpc>
                <a:spcPts val="3999"/>
              </a:lnSpc>
            </a:pPr>
            <a:r>
              <a:rPr lang="en-US" sz="3249" dirty="0">
                <a:solidFill>
                  <a:srgbClr val="FFFFFF"/>
                </a:solidFill>
                <a:latin typeface="Crimson Pro Semi Bold" pitchFamily="34" charset="0"/>
                <a:ea typeface="Crimson Pro Semi Bold" pitchFamily="34" charset="-122"/>
                <a:cs typeface="Crimson Pro Semi Bold" pitchFamily="34" charset="-120"/>
              </a:rPr>
              <a:t>Divided Roads</a:t>
            </a:r>
            <a:endParaRPr lang="en-US" sz="3249" dirty="0"/>
          </a:p>
        </p:txBody>
      </p:sp>
      <p:sp>
        <p:nvSpPr>
          <p:cNvPr id="6" name="Text 3"/>
          <p:cNvSpPr/>
          <p:nvPr/>
        </p:nvSpPr>
        <p:spPr>
          <a:xfrm>
            <a:off x="10556705" y="4689841"/>
            <a:ext cx="5707163" cy="529096"/>
          </a:xfrm>
          <a:prstGeom prst="rect">
            <a:avLst/>
          </a:prstGeom>
          <a:noFill/>
          <a:ln/>
        </p:spPr>
        <p:txBody>
          <a:bodyPr wrap="none" lIns="0" tIns="0" rIns="0" bIns="0" rtlCol="0" anchor="t"/>
          <a:lstStyle/>
          <a:p>
            <a:pPr>
              <a:lnSpc>
                <a:spcPts val="4166"/>
              </a:lnSpc>
            </a:pPr>
            <a:r>
              <a:rPr lang="en-US" sz="2583" dirty="0">
                <a:solidFill>
                  <a:srgbClr val="FFFFFF"/>
                </a:solidFill>
                <a:latin typeface="Heebo" pitchFamily="34" charset="0"/>
                <a:ea typeface="Heebo" pitchFamily="34" charset="-122"/>
                <a:cs typeface="Heebo" pitchFamily="34" charset="-120"/>
              </a:rPr>
              <a:t>Motorways &amp; primary divided roads</a:t>
            </a:r>
            <a:endParaRPr lang="en-US" sz="2583" dirty="0"/>
          </a:p>
        </p:txBody>
      </p:sp>
      <p:sp>
        <p:nvSpPr>
          <p:cNvPr id="7" name="Text 4"/>
          <p:cNvSpPr/>
          <p:nvPr/>
        </p:nvSpPr>
        <p:spPr>
          <a:xfrm>
            <a:off x="10556705" y="5516515"/>
            <a:ext cx="5707163" cy="3405888"/>
          </a:xfrm>
          <a:prstGeom prst="rect">
            <a:avLst/>
          </a:prstGeom>
          <a:noFill/>
          <a:ln/>
        </p:spPr>
        <p:txBody>
          <a:bodyPr wrap="square" lIns="0" tIns="0" rIns="0" bIns="0" rtlCol="0" anchor="t"/>
          <a:lstStyle/>
          <a:p>
            <a:pPr marL="571340" indent="-571340">
              <a:lnSpc>
                <a:spcPts val="4166"/>
              </a:lnSpc>
              <a:buSzPct val="100000"/>
              <a:buChar char="•"/>
            </a:pPr>
            <a:r>
              <a:rPr lang="en-US" sz="2583" dirty="0">
                <a:solidFill>
                  <a:srgbClr val="FFFFFF"/>
                </a:solidFill>
                <a:latin typeface="Heebo" pitchFamily="34" charset="0"/>
                <a:ea typeface="Heebo" pitchFamily="34" charset="-122"/>
                <a:cs typeface="Heebo" pitchFamily="34" charset="-120"/>
              </a:rPr>
              <a:t>Segmentation is performed </a:t>
            </a:r>
            <a:r>
              <a:rPr lang="en-US" sz="2583" b="1" dirty="0">
                <a:solidFill>
                  <a:srgbClr val="FFFFFF"/>
                </a:solidFill>
                <a:latin typeface="Heebo" pitchFamily="34" charset="0"/>
                <a:ea typeface="Heebo" pitchFamily="34" charset="-122"/>
                <a:cs typeface="Heebo" pitchFamily="34" charset="-120"/>
              </a:rPr>
              <a:t>per direction of travel</a:t>
            </a:r>
            <a:endParaRPr lang="en-US" sz="2583" dirty="0"/>
          </a:p>
          <a:p>
            <a:pPr marL="571340" indent="-571340">
              <a:lnSpc>
                <a:spcPts val="4166"/>
              </a:lnSpc>
              <a:buSzPct val="100000"/>
              <a:buChar char="•"/>
            </a:pPr>
            <a:r>
              <a:rPr lang="en-US" sz="2583" dirty="0">
                <a:solidFill>
                  <a:srgbClr val="FFFFFF"/>
                </a:solidFill>
                <a:latin typeface="Heebo" pitchFamily="34" charset="0"/>
                <a:ea typeface="Heebo" pitchFamily="34" charset="-122"/>
                <a:cs typeface="Heebo" pitchFamily="34" charset="-120"/>
              </a:rPr>
              <a:t>Crashes relate only to vehicles traveling in that direction</a:t>
            </a:r>
            <a:endParaRPr lang="en-US" sz="2583" dirty="0"/>
          </a:p>
          <a:p>
            <a:pPr marL="571340" indent="-571340">
              <a:lnSpc>
                <a:spcPts val="4166"/>
              </a:lnSpc>
              <a:buSzPct val="100000"/>
              <a:buChar char="•"/>
            </a:pPr>
            <a:r>
              <a:rPr lang="en-US" sz="2583" dirty="0">
                <a:solidFill>
                  <a:srgbClr val="FFFFFF"/>
                </a:solidFill>
                <a:latin typeface="Heebo" pitchFamily="34" charset="0"/>
                <a:ea typeface="Heebo" pitchFamily="34" charset="-122"/>
                <a:cs typeface="Heebo" pitchFamily="34" charset="-120"/>
              </a:rPr>
              <a:t>Each carriageway is treated as an independent element</a:t>
            </a:r>
            <a:endParaRPr lang="en-US" sz="2583" dirty="0"/>
          </a:p>
        </p:txBody>
      </p:sp>
      <p:sp>
        <p:nvSpPr>
          <p:cNvPr id="8" name="Shape 5"/>
          <p:cNvSpPr/>
          <p:nvPr/>
        </p:nvSpPr>
        <p:spPr>
          <a:xfrm>
            <a:off x="16937586" y="3512026"/>
            <a:ext cx="6368185" cy="5889877"/>
          </a:xfrm>
          <a:prstGeom prst="roundRect">
            <a:avLst>
              <a:gd name="adj" fmla="val 842"/>
            </a:avLst>
          </a:prstGeom>
          <a:solidFill>
            <a:srgbClr val="0A1A4A"/>
          </a:solidFill>
          <a:ln/>
        </p:spPr>
        <p:txBody>
          <a:bodyPr/>
          <a:lstStyle/>
          <a:p>
            <a:endParaRPr lang="pl-PL" sz="5998"/>
          </a:p>
        </p:txBody>
      </p:sp>
      <p:sp>
        <p:nvSpPr>
          <p:cNvPr id="9" name="Text 6"/>
          <p:cNvSpPr/>
          <p:nvPr/>
        </p:nvSpPr>
        <p:spPr>
          <a:xfrm>
            <a:off x="17268098" y="3842536"/>
            <a:ext cx="4133765" cy="516795"/>
          </a:xfrm>
          <a:prstGeom prst="rect">
            <a:avLst/>
          </a:prstGeom>
          <a:noFill/>
          <a:ln/>
        </p:spPr>
        <p:txBody>
          <a:bodyPr wrap="none" lIns="0" tIns="0" rIns="0" bIns="0" rtlCol="0" anchor="t"/>
          <a:lstStyle/>
          <a:p>
            <a:pPr>
              <a:lnSpc>
                <a:spcPts val="3999"/>
              </a:lnSpc>
            </a:pPr>
            <a:r>
              <a:rPr lang="en-US" sz="3249" dirty="0">
                <a:solidFill>
                  <a:srgbClr val="FFFFFF"/>
                </a:solidFill>
                <a:latin typeface="Crimson Pro Semi Bold" pitchFamily="34" charset="0"/>
                <a:ea typeface="Crimson Pro Semi Bold" pitchFamily="34" charset="-122"/>
                <a:cs typeface="Crimson Pro Semi Bold" pitchFamily="34" charset="-120"/>
              </a:rPr>
              <a:t>Undivided Roads</a:t>
            </a:r>
            <a:endParaRPr lang="en-US" sz="3249" dirty="0"/>
          </a:p>
        </p:txBody>
      </p:sp>
      <p:sp>
        <p:nvSpPr>
          <p:cNvPr id="10" name="Text 7"/>
          <p:cNvSpPr/>
          <p:nvPr/>
        </p:nvSpPr>
        <p:spPr>
          <a:xfrm>
            <a:off x="17268097" y="4689842"/>
            <a:ext cx="5707163" cy="1058189"/>
          </a:xfrm>
          <a:prstGeom prst="rect">
            <a:avLst/>
          </a:prstGeom>
          <a:noFill/>
          <a:ln/>
        </p:spPr>
        <p:txBody>
          <a:bodyPr wrap="square" lIns="0" tIns="0" rIns="0" bIns="0" rtlCol="0" anchor="t"/>
          <a:lstStyle/>
          <a:p>
            <a:pPr>
              <a:lnSpc>
                <a:spcPts val="4166"/>
              </a:lnSpc>
            </a:pPr>
            <a:r>
              <a:rPr lang="en-US" sz="2583" dirty="0">
                <a:solidFill>
                  <a:srgbClr val="FFFFFF"/>
                </a:solidFill>
                <a:latin typeface="Heebo" pitchFamily="34" charset="0"/>
                <a:ea typeface="Heebo" pitchFamily="34" charset="-122"/>
                <a:cs typeface="Heebo" pitchFamily="34" charset="-120"/>
              </a:rPr>
              <a:t>Roads without a physical median barrier</a:t>
            </a:r>
            <a:endParaRPr lang="en-US" sz="2583" dirty="0"/>
          </a:p>
        </p:txBody>
      </p:sp>
      <p:sp>
        <p:nvSpPr>
          <p:cNvPr id="11" name="Text 8"/>
          <p:cNvSpPr/>
          <p:nvPr/>
        </p:nvSpPr>
        <p:spPr>
          <a:xfrm>
            <a:off x="17268097" y="6045610"/>
            <a:ext cx="5707163" cy="2232039"/>
          </a:xfrm>
          <a:prstGeom prst="rect">
            <a:avLst/>
          </a:prstGeom>
          <a:noFill/>
          <a:ln/>
        </p:spPr>
        <p:txBody>
          <a:bodyPr wrap="square" lIns="0" tIns="0" rIns="0" bIns="0" rtlCol="0" anchor="t"/>
          <a:lstStyle/>
          <a:p>
            <a:pPr marL="571340" indent="-571340">
              <a:lnSpc>
                <a:spcPts val="4166"/>
              </a:lnSpc>
              <a:buSzPct val="100000"/>
              <a:buChar char="•"/>
            </a:pPr>
            <a:r>
              <a:rPr lang="en-US" sz="2583" dirty="0">
                <a:solidFill>
                  <a:srgbClr val="FFFFFF"/>
                </a:solidFill>
                <a:latin typeface="Heebo" pitchFamily="34" charset="0"/>
                <a:ea typeface="Heebo" pitchFamily="34" charset="-122"/>
                <a:cs typeface="Heebo" pitchFamily="34" charset="-120"/>
              </a:rPr>
              <a:t>Segmentation </a:t>
            </a:r>
            <a:r>
              <a:rPr lang="en-US" sz="2583" b="1" dirty="0">
                <a:solidFill>
                  <a:srgbClr val="FFFFFF"/>
                </a:solidFill>
                <a:latin typeface="Heebo" pitchFamily="34" charset="0"/>
                <a:ea typeface="Heebo" pitchFamily="34" charset="-122"/>
                <a:cs typeface="Heebo" pitchFamily="34" charset="-120"/>
              </a:rPr>
              <a:t>includes both directions</a:t>
            </a:r>
            <a:r>
              <a:rPr lang="en-US" sz="2583" dirty="0">
                <a:solidFill>
                  <a:srgbClr val="FFFFFF"/>
                </a:solidFill>
                <a:latin typeface="Heebo" pitchFamily="34" charset="0"/>
                <a:ea typeface="Heebo" pitchFamily="34" charset="-122"/>
                <a:cs typeface="Heebo" pitchFamily="34" charset="-120"/>
              </a:rPr>
              <a:t> together</a:t>
            </a:r>
            <a:endParaRPr lang="en-US" sz="2583" dirty="0"/>
          </a:p>
          <a:p>
            <a:pPr marL="571340" indent="-571340">
              <a:lnSpc>
                <a:spcPts val="4166"/>
              </a:lnSpc>
              <a:buSzPct val="100000"/>
              <a:buChar char="•"/>
            </a:pPr>
            <a:r>
              <a:rPr lang="en-US" sz="2583" dirty="0">
                <a:solidFill>
                  <a:srgbClr val="FFFFFF"/>
                </a:solidFill>
                <a:latin typeface="Heebo" pitchFamily="34" charset="0"/>
                <a:ea typeface="Heebo" pitchFamily="34" charset="-122"/>
                <a:cs typeface="Heebo" pitchFamily="34" charset="-120"/>
              </a:rPr>
              <a:t>Crashes may involve opposing traffic interactions</a:t>
            </a:r>
            <a:endParaRPr lang="en-US" sz="2583" dirty="0"/>
          </a:p>
        </p:txBody>
      </p:sp>
      <p:sp>
        <p:nvSpPr>
          <p:cNvPr id="12" name="Text 9"/>
          <p:cNvSpPr/>
          <p:nvPr/>
        </p:nvSpPr>
        <p:spPr>
          <a:xfrm>
            <a:off x="17268097" y="8575227"/>
            <a:ext cx="5707163" cy="529096"/>
          </a:xfrm>
          <a:prstGeom prst="rect">
            <a:avLst/>
          </a:prstGeom>
          <a:noFill/>
          <a:ln/>
        </p:spPr>
        <p:txBody>
          <a:bodyPr wrap="none" lIns="0" tIns="0" rIns="0" bIns="0" rtlCol="0" anchor="t"/>
          <a:lstStyle/>
          <a:p>
            <a:pPr>
              <a:lnSpc>
                <a:spcPts val="4166"/>
              </a:lnSpc>
            </a:pPr>
            <a:endParaRPr lang="en-US" sz="2583" dirty="0"/>
          </a:p>
        </p:txBody>
      </p:sp>
      <p:sp>
        <p:nvSpPr>
          <p:cNvPr id="13" name="Text 10"/>
          <p:cNvSpPr/>
          <p:nvPr/>
        </p:nvSpPr>
        <p:spPr>
          <a:xfrm>
            <a:off x="10464259" y="9773875"/>
            <a:ext cx="12590755" cy="529096"/>
          </a:xfrm>
          <a:prstGeom prst="rect">
            <a:avLst/>
          </a:prstGeom>
          <a:noFill/>
          <a:ln/>
        </p:spPr>
        <p:txBody>
          <a:bodyPr wrap="none" lIns="0" tIns="0" rIns="0" bIns="0" rtlCol="0" anchor="t"/>
          <a:lstStyle/>
          <a:p>
            <a:pPr>
              <a:lnSpc>
                <a:spcPts val="4166"/>
              </a:lnSpc>
            </a:pPr>
            <a:endParaRPr lang="en-US" sz="2583" dirty="0"/>
          </a:p>
        </p:txBody>
      </p:sp>
      <p:sp>
        <p:nvSpPr>
          <p:cNvPr id="14" name="Text 11"/>
          <p:cNvSpPr/>
          <p:nvPr/>
        </p:nvSpPr>
        <p:spPr>
          <a:xfrm>
            <a:off x="10464259" y="10674945"/>
            <a:ext cx="12590755" cy="1058189"/>
          </a:xfrm>
          <a:prstGeom prst="rect">
            <a:avLst/>
          </a:prstGeom>
          <a:noFill/>
          <a:ln/>
        </p:spPr>
        <p:txBody>
          <a:bodyPr wrap="square" lIns="0" tIns="0" rIns="0" bIns="0" rtlCol="0" anchor="t"/>
          <a:lstStyle/>
          <a:p>
            <a:pPr>
              <a:lnSpc>
                <a:spcPts val="4166"/>
              </a:lnSpc>
            </a:pPr>
            <a:r>
              <a:rPr lang="en-US" sz="2583" dirty="0">
                <a:solidFill>
                  <a:srgbClr val="4C4C4D"/>
                </a:solidFill>
                <a:latin typeface="Heebo" pitchFamily="34" charset="0"/>
                <a:ea typeface="Heebo" pitchFamily="34" charset="-122"/>
                <a:cs typeface="Heebo" pitchFamily="34" charset="-120"/>
              </a:rPr>
              <a:t>If directional crash data is unavailable </a:t>
            </a:r>
            <a:r>
              <a:rPr lang="pl-PL" sz="2583" dirty="0">
                <a:solidFill>
                  <a:srgbClr val="4C4C4D"/>
                </a:solidFill>
                <a:latin typeface="Heebo" pitchFamily="34" charset="0"/>
                <a:ea typeface="Heebo" pitchFamily="34" charset="-122"/>
                <a:cs typeface="Heebo" pitchFamily="34" charset="-120"/>
              </a:rPr>
              <a:t>for</a:t>
            </a:r>
            <a:r>
              <a:rPr lang="en-US" sz="2583" dirty="0">
                <a:solidFill>
                  <a:srgbClr val="4C4C4D"/>
                </a:solidFill>
                <a:latin typeface="Heebo" pitchFamily="34" charset="0"/>
                <a:ea typeface="Heebo" pitchFamily="34" charset="-122"/>
                <a:cs typeface="Heebo" pitchFamily="34" charset="-120"/>
              </a:rPr>
              <a:t> both directions are included in a single segment</a:t>
            </a:r>
            <a:endParaRPr lang="en-US" sz="2583"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89840-6CA3-C817-3249-FD905779B9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5C4DB8-64BA-854D-5C67-74D4919C87A1}"/>
              </a:ext>
            </a:extLst>
          </p:cNvPr>
          <p:cNvSpPr>
            <a:spLocks noGrp="1"/>
          </p:cNvSpPr>
          <p:nvPr>
            <p:ph type="title"/>
          </p:nvPr>
        </p:nvSpPr>
        <p:spPr>
          <a:xfrm>
            <a:off x="1675964" y="390524"/>
            <a:ext cx="10829423" cy="1943100"/>
          </a:xfrm>
        </p:spPr>
        <p:txBody>
          <a:bodyPr anchor="ctr">
            <a:normAutofit/>
          </a:bodyPr>
          <a:lstStyle/>
          <a:p>
            <a:r>
              <a:rPr lang="pl-PL" dirty="0" err="1"/>
              <a:t>Netwok</a:t>
            </a:r>
            <a:r>
              <a:rPr lang="pl-PL" dirty="0"/>
              <a:t> </a:t>
            </a:r>
            <a:r>
              <a:rPr lang="pl-PL" dirty="0" err="1"/>
              <a:t>segmentation</a:t>
            </a:r>
            <a:r>
              <a:rPr lang="pl-PL" dirty="0"/>
              <a:t> - </a:t>
            </a:r>
            <a:r>
              <a:rPr lang="en-GB" dirty="0"/>
              <a:t>general points </a:t>
            </a:r>
            <a:endParaRPr lang="en-US" dirty="0"/>
          </a:p>
        </p:txBody>
      </p:sp>
      <p:sp>
        <p:nvSpPr>
          <p:cNvPr id="2" name="Content Placeholder 2">
            <a:extLst>
              <a:ext uri="{FF2B5EF4-FFF2-40B4-BE49-F238E27FC236}">
                <a16:creationId xmlns:a16="http://schemas.microsoft.com/office/drawing/2014/main" id="{38CA762F-C262-A129-4B69-68821330F34A}"/>
              </a:ext>
            </a:extLst>
          </p:cNvPr>
          <p:cNvSpPr>
            <a:spLocks noGrp="1"/>
          </p:cNvSpPr>
          <p:nvPr>
            <p:ph sz="half" idx="1" hasCustomPrompt="1"/>
          </p:nvPr>
        </p:nvSpPr>
        <p:spPr>
          <a:xfrm>
            <a:off x="1675964" y="3651250"/>
            <a:ext cx="10360501" cy="8702676"/>
          </a:xfrm>
        </p:spPr>
        <p:txBody>
          <a:bodyPr>
            <a:normAutofit/>
          </a:bodyPr>
          <a:lstStyle>
            <a:lvl1pPr>
              <a:buNone/>
              <a:defRPr sz="3600">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marL="0" lvl="0" indent="0"/>
            <a:r>
              <a:rPr lang="en-GB" sz="3500" dirty="0"/>
              <a:t>A road can be divided into smaller parts based on one of the following three</a:t>
            </a:r>
            <a:r>
              <a:rPr lang="pl-PL" sz="3500" dirty="0"/>
              <a:t> a</a:t>
            </a:r>
            <a:r>
              <a:rPr lang="en-GB" sz="3500" dirty="0" err="1"/>
              <a:t>pproaches</a:t>
            </a:r>
            <a:r>
              <a:rPr lang="pl-PL" sz="3500" dirty="0"/>
              <a:t>:</a:t>
            </a:r>
            <a:endParaRPr lang="en-GB" sz="3500" dirty="0"/>
          </a:p>
          <a:p>
            <a:pPr marL="1428521" lvl="1" indent="-514350">
              <a:buFont typeface="+mj-lt"/>
              <a:buAutoNum type="arabicPeriod"/>
            </a:pPr>
            <a:r>
              <a:rPr lang="en-GB" sz="3500" dirty="0"/>
              <a:t>Sections that include both road segments and junctions</a:t>
            </a:r>
          </a:p>
          <a:p>
            <a:pPr marL="1428521" lvl="1" indent="-514350">
              <a:buFont typeface="+mj-lt"/>
              <a:buAutoNum type="arabicPeriod"/>
            </a:pPr>
            <a:r>
              <a:rPr lang="en-GB" sz="3500" dirty="0"/>
              <a:t>Sections that include only road segments and junctions (of</a:t>
            </a:r>
            <a:r>
              <a:rPr lang="pl-PL" sz="3500" dirty="0"/>
              <a:t> </a:t>
            </a:r>
            <a:r>
              <a:rPr lang="en-GB" sz="3500" dirty="0"/>
              <a:t>predefined dimensions)</a:t>
            </a:r>
          </a:p>
          <a:p>
            <a:pPr marL="1428521" lvl="1" indent="-514350">
              <a:buFont typeface="+mj-lt"/>
              <a:buAutoNum type="arabicPeriod"/>
            </a:pPr>
            <a:r>
              <a:rPr lang="en-GB" sz="3500" dirty="0"/>
              <a:t>Sections that include only road segments and junctions (of</a:t>
            </a:r>
            <a:r>
              <a:rPr lang="pl-PL" sz="3500" dirty="0"/>
              <a:t> </a:t>
            </a:r>
            <a:r>
              <a:rPr lang="en-GB" sz="3500" dirty="0"/>
              <a:t>measured dimensions) </a:t>
            </a:r>
          </a:p>
          <a:p>
            <a:pPr lvl="0"/>
            <a:r>
              <a:rPr lang="pl-PL" sz="3500" dirty="0"/>
              <a:t> - </a:t>
            </a:r>
            <a:r>
              <a:rPr lang="en-GB" sz="3500" dirty="0"/>
              <a:t>Across a specific road category (e.g., rural motorways) more than one</a:t>
            </a:r>
            <a:r>
              <a:rPr lang="pl-PL" sz="3500" dirty="0"/>
              <a:t> </a:t>
            </a:r>
            <a:r>
              <a:rPr lang="en-GB" sz="3500" dirty="0"/>
              <a:t>approaches can be selected. What matters is not to mix segmentation</a:t>
            </a:r>
            <a:r>
              <a:rPr lang="pl-PL" sz="3500" dirty="0"/>
              <a:t> </a:t>
            </a:r>
            <a:r>
              <a:rPr lang="en-GB" sz="3500" dirty="0"/>
              <a:t>approaches along the same road.  </a:t>
            </a:r>
            <a:endParaRPr lang="pl-PL" sz="3500" dirty="0"/>
          </a:p>
          <a:p>
            <a:pPr lvl="0"/>
            <a:r>
              <a:rPr lang="pl-PL" sz="3500" dirty="0"/>
              <a:t> - </a:t>
            </a:r>
            <a:r>
              <a:rPr lang="en-GB" sz="3500" dirty="0"/>
              <a:t>Roads are divided in (roughly) homogeneous sections</a:t>
            </a:r>
            <a:r>
              <a:rPr lang="en-US" sz="3500" dirty="0"/>
              <a:t>.</a:t>
            </a:r>
            <a:endParaRPr lang="pl-PL" sz="3500" dirty="0"/>
          </a:p>
          <a:p>
            <a:pPr lvl="0"/>
            <a:endParaRPr lang="en-GB" sz="3500" dirty="0"/>
          </a:p>
        </p:txBody>
      </p:sp>
      <p:pic>
        <p:nvPicPr>
          <p:cNvPr id="8" name="Picture 7">
            <a:extLst>
              <a:ext uri="{FF2B5EF4-FFF2-40B4-BE49-F238E27FC236}">
                <a16:creationId xmlns:a16="http://schemas.microsoft.com/office/drawing/2014/main" id="{B8A5B99A-8DE2-00D9-68D4-3F4BCA576D2C}"/>
              </a:ext>
            </a:extLst>
          </p:cNvPr>
          <p:cNvPicPr>
            <a:picLocks noChangeAspect="1"/>
          </p:cNvPicPr>
          <p:nvPr/>
        </p:nvPicPr>
        <p:blipFill>
          <a:blip r:embed="rId2"/>
          <a:srcRect r="12341"/>
          <a:stretch>
            <a:fillRect/>
          </a:stretch>
        </p:blipFill>
        <p:spPr>
          <a:xfrm>
            <a:off x="12505387" y="0"/>
            <a:ext cx="11872263" cy="13716000"/>
          </a:xfrm>
          <a:prstGeom prst="rect">
            <a:avLst/>
          </a:prstGeom>
        </p:spPr>
      </p:pic>
    </p:spTree>
    <p:extLst>
      <p:ext uri="{BB962C8B-B14F-4D97-AF65-F5344CB8AC3E}">
        <p14:creationId xmlns:p14="http://schemas.microsoft.com/office/powerpoint/2010/main" val="1457556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42E34-A711-3430-D9A3-81550E6F24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5A70B5B-C2DE-5102-6930-4646314442FE}"/>
              </a:ext>
            </a:extLst>
          </p:cNvPr>
          <p:cNvSpPr>
            <a:spLocks noGrp="1"/>
          </p:cNvSpPr>
          <p:nvPr>
            <p:ph type="title"/>
          </p:nvPr>
        </p:nvSpPr>
        <p:spPr/>
        <p:txBody>
          <a:bodyPr/>
          <a:lstStyle/>
          <a:p>
            <a:r>
              <a:rPr lang="en-US" dirty="0"/>
              <a:t>Recommended section lengths per road category. </a:t>
            </a:r>
            <a:endParaRPr lang="pl-PL" dirty="0"/>
          </a:p>
        </p:txBody>
      </p:sp>
      <p:pic>
        <p:nvPicPr>
          <p:cNvPr id="2" name="Picture 1">
            <a:extLst>
              <a:ext uri="{FF2B5EF4-FFF2-40B4-BE49-F238E27FC236}">
                <a16:creationId xmlns:a16="http://schemas.microsoft.com/office/drawing/2014/main" id="{C8D88A73-D158-E4F0-E7BA-3F0D71C9F733}"/>
              </a:ext>
            </a:extLst>
          </p:cNvPr>
          <p:cNvPicPr>
            <a:picLocks noChangeAspect="1"/>
          </p:cNvPicPr>
          <p:nvPr/>
        </p:nvPicPr>
        <p:blipFill>
          <a:blip r:embed="rId2"/>
          <a:stretch>
            <a:fillRect/>
          </a:stretch>
        </p:blipFill>
        <p:spPr>
          <a:xfrm>
            <a:off x="5356779" y="3823987"/>
            <a:ext cx="12910112" cy="7020024"/>
          </a:xfrm>
          <a:prstGeom prst="rect">
            <a:avLst/>
          </a:prstGeom>
        </p:spPr>
      </p:pic>
    </p:spTree>
    <p:extLst>
      <p:ext uri="{BB962C8B-B14F-4D97-AF65-F5344CB8AC3E}">
        <p14:creationId xmlns:p14="http://schemas.microsoft.com/office/powerpoint/2010/main" val="2280179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577235-3455-84FF-CEFC-514CAD6A5724}"/>
              </a:ext>
            </a:extLst>
          </p:cNvPr>
          <p:cNvSpPr>
            <a:spLocks noGrp="1"/>
          </p:cNvSpPr>
          <p:nvPr>
            <p:ph idx="1"/>
          </p:nvPr>
        </p:nvSpPr>
        <p:spPr>
          <a:xfrm>
            <a:off x="1675965" y="3651250"/>
            <a:ext cx="8877736" cy="8702676"/>
          </a:xfrm>
        </p:spPr>
        <p:txBody>
          <a:bodyPr/>
          <a:lstStyle/>
          <a:p>
            <a:r>
              <a:rPr lang="pl-PL" dirty="0" err="1"/>
              <a:t>Motorway</a:t>
            </a:r>
            <a:r>
              <a:rPr lang="pl-PL" dirty="0"/>
              <a:t> A4 – 680 km </a:t>
            </a:r>
            <a:r>
              <a:rPr lang="pl-PL" dirty="0" err="1"/>
              <a:t>length</a:t>
            </a:r>
            <a:endParaRPr lang="pl-PL" dirty="0"/>
          </a:p>
          <a:p>
            <a:r>
              <a:rPr lang="pl-PL" dirty="0"/>
              <a:t>West – East </a:t>
            </a:r>
            <a:r>
              <a:rPr lang="pl-PL" dirty="0" err="1"/>
              <a:t>connection</a:t>
            </a:r>
            <a:endParaRPr lang="pl-PL" dirty="0"/>
          </a:p>
          <a:p>
            <a:r>
              <a:rPr lang="pl-PL" dirty="0"/>
              <a:t>Total </a:t>
            </a:r>
            <a:r>
              <a:rPr lang="pl-PL" dirty="0" err="1"/>
              <a:t>number</a:t>
            </a:r>
            <a:r>
              <a:rPr lang="pl-PL" dirty="0"/>
              <a:t> of </a:t>
            </a:r>
            <a:r>
              <a:rPr lang="pl-PL" dirty="0" err="1"/>
              <a:t>accidents</a:t>
            </a:r>
            <a:r>
              <a:rPr lang="pl-PL" dirty="0"/>
              <a:t> (3 </a:t>
            </a:r>
            <a:r>
              <a:rPr lang="pl-PL" dirty="0" err="1"/>
              <a:t>years</a:t>
            </a:r>
            <a:r>
              <a:rPr lang="pl-PL" dirty="0"/>
              <a:t>) – 415 </a:t>
            </a:r>
            <a:endParaRPr lang="en-GB" dirty="0"/>
          </a:p>
        </p:txBody>
      </p:sp>
      <p:sp>
        <p:nvSpPr>
          <p:cNvPr id="3" name="Title 2">
            <a:extLst>
              <a:ext uri="{FF2B5EF4-FFF2-40B4-BE49-F238E27FC236}">
                <a16:creationId xmlns:a16="http://schemas.microsoft.com/office/drawing/2014/main" id="{F13BF947-2CA5-A68B-563F-C499E326B535}"/>
              </a:ext>
            </a:extLst>
          </p:cNvPr>
          <p:cNvSpPr>
            <a:spLocks noGrp="1"/>
          </p:cNvSpPr>
          <p:nvPr>
            <p:ph type="title"/>
          </p:nvPr>
        </p:nvSpPr>
        <p:spPr/>
        <p:txBody>
          <a:bodyPr/>
          <a:lstStyle/>
          <a:p>
            <a:r>
              <a:rPr lang="pl-PL" dirty="0" err="1"/>
              <a:t>Crash</a:t>
            </a:r>
            <a:r>
              <a:rPr lang="pl-PL" dirty="0"/>
              <a:t> </a:t>
            </a:r>
            <a:r>
              <a:rPr lang="pl-PL" dirty="0" err="1"/>
              <a:t>collection</a:t>
            </a:r>
            <a:r>
              <a:rPr lang="pl-PL" dirty="0"/>
              <a:t> data</a:t>
            </a:r>
            <a:endParaRPr lang="en-GB" dirty="0"/>
          </a:p>
        </p:txBody>
      </p:sp>
      <p:pic>
        <p:nvPicPr>
          <p:cNvPr id="5" name="Picture 4">
            <a:extLst>
              <a:ext uri="{FF2B5EF4-FFF2-40B4-BE49-F238E27FC236}">
                <a16:creationId xmlns:a16="http://schemas.microsoft.com/office/drawing/2014/main" id="{C9809E9E-4169-72E7-195B-A7E7A5C02451}"/>
              </a:ext>
            </a:extLst>
          </p:cNvPr>
          <p:cNvPicPr>
            <a:picLocks noChangeAspect="1"/>
          </p:cNvPicPr>
          <p:nvPr/>
        </p:nvPicPr>
        <p:blipFill>
          <a:blip r:embed="rId2"/>
          <a:stretch>
            <a:fillRect/>
          </a:stretch>
        </p:blipFill>
        <p:spPr>
          <a:xfrm>
            <a:off x="10893532" y="774575"/>
            <a:ext cx="13289136" cy="12179425"/>
          </a:xfrm>
          <a:prstGeom prst="rect">
            <a:avLst/>
          </a:prstGeom>
        </p:spPr>
      </p:pic>
    </p:spTree>
    <p:extLst>
      <p:ext uri="{BB962C8B-B14F-4D97-AF65-F5344CB8AC3E}">
        <p14:creationId xmlns:p14="http://schemas.microsoft.com/office/powerpoint/2010/main" val="2527332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9580A-57E4-5FAD-7A82-952881B62DF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ADB3E2-745B-3449-FDA4-9F6C417A0294}"/>
              </a:ext>
            </a:extLst>
          </p:cNvPr>
          <p:cNvSpPr>
            <a:spLocks noGrp="1"/>
          </p:cNvSpPr>
          <p:nvPr>
            <p:ph idx="1"/>
          </p:nvPr>
        </p:nvSpPr>
        <p:spPr>
          <a:xfrm>
            <a:off x="1675963" y="2708760"/>
            <a:ext cx="10512862" cy="5158890"/>
          </a:xfrm>
        </p:spPr>
        <p:txBody>
          <a:bodyPr/>
          <a:lstStyle/>
          <a:p>
            <a:r>
              <a:rPr lang="pl-PL" dirty="0" err="1"/>
              <a:t>Sections</a:t>
            </a:r>
            <a:r>
              <a:rPr lang="pl-PL" dirty="0"/>
              <a:t>:	5 km – 136 </a:t>
            </a:r>
            <a:r>
              <a:rPr lang="pl-PL" dirty="0" err="1"/>
              <a:t>sections</a:t>
            </a:r>
            <a:r>
              <a:rPr lang="pl-PL" dirty="0"/>
              <a:t> </a:t>
            </a:r>
          </a:p>
        </p:txBody>
      </p:sp>
      <p:sp>
        <p:nvSpPr>
          <p:cNvPr id="3" name="Title 2">
            <a:extLst>
              <a:ext uri="{FF2B5EF4-FFF2-40B4-BE49-F238E27FC236}">
                <a16:creationId xmlns:a16="http://schemas.microsoft.com/office/drawing/2014/main" id="{0FFC5C88-9407-5189-4C3B-24453C569985}"/>
              </a:ext>
            </a:extLst>
          </p:cNvPr>
          <p:cNvSpPr>
            <a:spLocks noGrp="1"/>
          </p:cNvSpPr>
          <p:nvPr>
            <p:ph type="title"/>
          </p:nvPr>
        </p:nvSpPr>
        <p:spPr/>
        <p:txBody>
          <a:bodyPr/>
          <a:lstStyle/>
          <a:p>
            <a:r>
              <a:rPr lang="pl-PL" dirty="0" err="1"/>
              <a:t>Crash</a:t>
            </a:r>
            <a:r>
              <a:rPr lang="pl-PL" dirty="0"/>
              <a:t> </a:t>
            </a:r>
            <a:r>
              <a:rPr lang="pl-PL" dirty="0" err="1"/>
              <a:t>collection</a:t>
            </a:r>
            <a:r>
              <a:rPr lang="pl-PL" dirty="0"/>
              <a:t> data</a:t>
            </a:r>
            <a:endParaRPr lang="en-GB" dirty="0"/>
          </a:p>
        </p:txBody>
      </p:sp>
      <p:pic>
        <p:nvPicPr>
          <p:cNvPr id="5" name="Picture 4">
            <a:extLst>
              <a:ext uri="{FF2B5EF4-FFF2-40B4-BE49-F238E27FC236}">
                <a16:creationId xmlns:a16="http://schemas.microsoft.com/office/drawing/2014/main" id="{AF0B9946-FA7A-1C78-5419-87C7FE969E4D}"/>
              </a:ext>
            </a:extLst>
          </p:cNvPr>
          <p:cNvPicPr>
            <a:picLocks noChangeAspect="1"/>
          </p:cNvPicPr>
          <p:nvPr/>
        </p:nvPicPr>
        <p:blipFill>
          <a:blip r:embed="rId2"/>
          <a:stretch>
            <a:fillRect/>
          </a:stretch>
        </p:blipFill>
        <p:spPr>
          <a:xfrm>
            <a:off x="17335500" y="774576"/>
            <a:ext cx="6847168" cy="6275394"/>
          </a:xfrm>
          <a:prstGeom prst="rect">
            <a:avLst/>
          </a:prstGeom>
        </p:spPr>
      </p:pic>
      <p:graphicFrame>
        <p:nvGraphicFramePr>
          <p:cNvPr id="4" name="Table 3">
            <a:extLst>
              <a:ext uri="{FF2B5EF4-FFF2-40B4-BE49-F238E27FC236}">
                <a16:creationId xmlns:a16="http://schemas.microsoft.com/office/drawing/2014/main" id="{FAEEDA34-7E66-583B-280C-B27478A15F28}"/>
              </a:ext>
            </a:extLst>
          </p:cNvPr>
          <p:cNvGraphicFramePr>
            <a:graphicFrameLocks noGrp="1"/>
          </p:cNvGraphicFramePr>
          <p:nvPr>
            <p:extLst>
              <p:ext uri="{D42A27DB-BD31-4B8C-83A1-F6EECF244321}">
                <p14:modId xmlns:p14="http://schemas.microsoft.com/office/powerpoint/2010/main" val="1494064134"/>
              </p:ext>
            </p:extLst>
          </p:nvPr>
        </p:nvGraphicFramePr>
        <p:xfrm>
          <a:off x="590549" y="3707647"/>
          <a:ext cx="11598276" cy="3888105"/>
        </p:xfrm>
        <a:graphic>
          <a:graphicData uri="http://schemas.openxmlformats.org/drawingml/2006/table">
            <a:tbl>
              <a:tblPr>
                <a:tableStyleId>{327F97BB-C833-4FB7-BDE5-3F7075034690}</a:tableStyleId>
              </a:tblPr>
              <a:tblGrid>
                <a:gridCol w="1933046">
                  <a:extLst>
                    <a:ext uri="{9D8B030D-6E8A-4147-A177-3AD203B41FA5}">
                      <a16:colId xmlns:a16="http://schemas.microsoft.com/office/drawing/2014/main" val="899440915"/>
                    </a:ext>
                  </a:extLst>
                </a:gridCol>
                <a:gridCol w="1933046">
                  <a:extLst>
                    <a:ext uri="{9D8B030D-6E8A-4147-A177-3AD203B41FA5}">
                      <a16:colId xmlns:a16="http://schemas.microsoft.com/office/drawing/2014/main" val="1433154157"/>
                    </a:ext>
                  </a:extLst>
                </a:gridCol>
                <a:gridCol w="1933046">
                  <a:extLst>
                    <a:ext uri="{9D8B030D-6E8A-4147-A177-3AD203B41FA5}">
                      <a16:colId xmlns:a16="http://schemas.microsoft.com/office/drawing/2014/main" val="1574313218"/>
                    </a:ext>
                  </a:extLst>
                </a:gridCol>
                <a:gridCol w="1933046">
                  <a:extLst>
                    <a:ext uri="{9D8B030D-6E8A-4147-A177-3AD203B41FA5}">
                      <a16:colId xmlns:a16="http://schemas.microsoft.com/office/drawing/2014/main" val="2524384148"/>
                    </a:ext>
                  </a:extLst>
                </a:gridCol>
                <a:gridCol w="1933046">
                  <a:extLst>
                    <a:ext uri="{9D8B030D-6E8A-4147-A177-3AD203B41FA5}">
                      <a16:colId xmlns:a16="http://schemas.microsoft.com/office/drawing/2014/main" val="4226437251"/>
                    </a:ext>
                  </a:extLst>
                </a:gridCol>
                <a:gridCol w="1933046">
                  <a:extLst>
                    <a:ext uri="{9D8B030D-6E8A-4147-A177-3AD203B41FA5}">
                      <a16:colId xmlns:a16="http://schemas.microsoft.com/office/drawing/2014/main" val="1456461176"/>
                    </a:ext>
                  </a:extLst>
                </a:gridCol>
              </a:tblGrid>
              <a:tr h="1005384">
                <a:tc>
                  <a:txBody>
                    <a:bodyPr/>
                    <a:lstStyle/>
                    <a:p>
                      <a:pPr algn="ctr" fontAlgn="b">
                        <a:buNone/>
                      </a:pPr>
                      <a:r>
                        <a:rPr lang="pl-PL" sz="3600" u="none" strike="noStrike" dirty="0" err="1">
                          <a:effectLst/>
                        </a:rPr>
                        <a:t>Boarder</a:t>
                      </a:r>
                      <a:r>
                        <a:rPr lang="pl-PL" sz="3600" u="none" strike="noStrike" dirty="0">
                          <a:effectLst/>
                        </a:rPr>
                        <a:t> of </a:t>
                      </a:r>
                      <a:r>
                        <a:rPr lang="pl-PL" sz="3600" u="none" strike="noStrike" dirty="0" err="1">
                          <a:effectLst/>
                        </a:rPr>
                        <a:t>accidents</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pl-PL" sz="3600" u="none" strike="noStrike" kern="1200" dirty="0">
                          <a:solidFill>
                            <a:schemeClr val="lt1"/>
                          </a:solidFill>
                          <a:effectLst/>
                          <a:latin typeface="+mn-lt"/>
                          <a:ea typeface="+mn-ea"/>
                          <a:cs typeface="+mn-cs"/>
                        </a:rPr>
                        <a:t>Sum of </a:t>
                      </a:r>
                      <a:r>
                        <a:rPr lang="pl-PL" sz="3600" u="none" strike="noStrike" kern="1200" dirty="0" err="1">
                          <a:solidFill>
                            <a:schemeClr val="lt1"/>
                          </a:solidFill>
                          <a:effectLst/>
                          <a:latin typeface="+mn-lt"/>
                          <a:ea typeface="+mn-ea"/>
                          <a:cs typeface="+mn-cs"/>
                        </a:rPr>
                        <a:t>accidents</a:t>
                      </a:r>
                      <a:r>
                        <a:rPr lang="en-GB" sz="3600" u="none" strike="noStrike" kern="1200" dirty="0">
                          <a:solidFill>
                            <a:schemeClr val="lt1"/>
                          </a:solidFill>
                          <a:effectLst/>
                          <a:latin typeface="+mn-lt"/>
                          <a:ea typeface="+mn-ea"/>
                          <a:cs typeface="+mn-cs"/>
                        </a:rPr>
                        <a:t>  </a:t>
                      </a: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of total</a:t>
                      </a: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a:t>
                      </a:r>
                      <a:r>
                        <a:rPr lang="en-GB" sz="3600" u="none" strike="noStrike" kern="1200" dirty="0" err="1">
                          <a:solidFill>
                            <a:schemeClr val="lt1"/>
                          </a:solidFill>
                          <a:effectLst/>
                          <a:latin typeface="+mn-lt"/>
                          <a:ea typeface="+mn-ea"/>
                          <a:cs typeface="+mn-cs"/>
                        </a:rPr>
                        <a:t>ection</a:t>
                      </a:r>
                      <a:r>
                        <a:rPr lang="en-GB" sz="3600" u="none" strike="noStrike" kern="1200" dirty="0">
                          <a:solidFill>
                            <a:schemeClr val="lt1"/>
                          </a:solidFill>
                          <a:effectLst/>
                          <a:latin typeface="+mn-lt"/>
                          <a:ea typeface="+mn-ea"/>
                          <a:cs typeface="+mn-cs"/>
                        </a:rPr>
                        <a:t> numbers</a:t>
                      </a:r>
                    </a:p>
                  </a:txBody>
                  <a:tcPr marL="9525" marR="9525" marT="9525" marB="0" anchor="ctr"/>
                </a:tc>
                <a:tc>
                  <a:txBody>
                    <a:bodyPr/>
                    <a:lstStyle/>
                    <a:p>
                      <a:pPr algn="ctr" fontAlgn="b">
                        <a:buNone/>
                      </a:pPr>
                      <a:r>
                        <a:rPr lang="pl-PL" sz="3600" u="none" strike="noStrike" kern="1200" dirty="0" err="1">
                          <a:solidFill>
                            <a:schemeClr val="lt1"/>
                          </a:solidFill>
                          <a:effectLst/>
                          <a:latin typeface="+mn-lt"/>
                          <a:ea typeface="+mn-ea"/>
                          <a:cs typeface="+mn-cs"/>
                        </a:rPr>
                        <a:t>Length</a:t>
                      </a:r>
                      <a:r>
                        <a:rPr lang="pl-PL" sz="3600" u="none" strike="noStrike" kern="1200" dirty="0">
                          <a:solidFill>
                            <a:schemeClr val="lt1"/>
                          </a:solidFill>
                          <a:effectLst/>
                          <a:latin typeface="+mn-lt"/>
                          <a:ea typeface="+mn-ea"/>
                          <a:cs typeface="+mn-cs"/>
                        </a:rPr>
                        <a:t> [km]</a:t>
                      </a:r>
                      <a:endParaRPr lang="en-GB" sz="3600"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total</a:t>
                      </a:r>
                      <a:r>
                        <a:rPr lang="pl-PL" sz="3600" u="none" strike="noStrike" kern="1200" dirty="0">
                          <a:solidFill>
                            <a:schemeClr val="lt1"/>
                          </a:solidFill>
                          <a:effectLst/>
                          <a:latin typeface="+mn-lt"/>
                          <a:ea typeface="+mn-ea"/>
                          <a:cs typeface="+mn-cs"/>
                        </a:rPr>
                        <a:t> of len</a:t>
                      </a:r>
                      <a:endParaRPr lang="en-GB" sz="3600"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3877638566"/>
                  </a:ext>
                </a:extLst>
              </a:tr>
              <a:tr h="258638">
                <a:tc>
                  <a:txBody>
                    <a:bodyPr/>
                    <a:lstStyle/>
                    <a:p>
                      <a:pPr algn="ctr" fontAlgn="b">
                        <a:buNone/>
                      </a:pPr>
                      <a:r>
                        <a:rPr lang="en-GB" sz="3600" u="none" strike="noStrike" dirty="0">
                          <a:effectLst/>
                        </a:rPr>
                        <a:t>&gt;=5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203</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48.9</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27</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135</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19.9</a:t>
                      </a:r>
                      <a:endParaRPr lang="en-GB" sz="36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177830009"/>
                  </a:ext>
                </a:extLst>
              </a:tr>
              <a:tr h="258638">
                <a:tc>
                  <a:txBody>
                    <a:bodyPr/>
                    <a:lstStyle/>
                    <a:p>
                      <a:pPr algn="ctr" fontAlgn="b">
                        <a:buNone/>
                      </a:pPr>
                      <a:r>
                        <a:rPr lang="en-GB" sz="3600" u="none" strike="noStrike" dirty="0">
                          <a:effectLst/>
                        </a:rPr>
                        <a:t>&gt;=10</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95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22.9</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8</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40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5.9</a:t>
                      </a:r>
                      <a:endParaRPr lang="en-GB" sz="36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829968584"/>
                  </a:ext>
                </a:extLst>
              </a:tr>
              <a:tr h="258638">
                <a:tc>
                  <a:txBody>
                    <a:bodyPr/>
                    <a:lstStyle/>
                    <a:p>
                      <a:pPr algn="ctr" fontAlgn="b">
                        <a:buNone/>
                      </a:pPr>
                      <a:r>
                        <a:rPr lang="en-GB" sz="3600" u="none" strike="noStrike" dirty="0">
                          <a:effectLst/>
                        </a:rPr>
                        <a:t>&gt;=15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74</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17.8</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6</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30</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4.4</a:t>
                      </a:r>
                      <a:endParaRPr lang="en-GB" sz="36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4012405937"/>
                  </a:ext>
                </a:extLst>
              </a:tr>
              <a:tr h="258638">
                <a:tc>
                  <a:txBody>
                    <a:bodyPr/>
                    <a:lstStyle/>
                    <a:p>
                      <a:pPr algn="ctr" fontAlgn="b">
                        <a:buNone/>
                      </a:pPr>
                      <a:r>
                        <a:rPr lang="en-GB" sz="3600" u="none" strike="noStrike" dirty="0">
                          <a:effectLst/>
                        </a:rPr>
                        <a:t>&gt;=20</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21</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5.1</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a:effectLst/>
                        </a:rPr>
                        <a:t>3</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15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dirty="0">
                          <a:effectLst/>
                        </a:rPr>
                        <a:t>2.2</a:t>
                      </a:r>
                      <a:endParaRPr lang="en-GB" sz="36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85032158"/>
                  </a:ext>
                </a:extLst>
              </a:tr>
            </a:tbl>
          </a:graphicData>
        </a:graphic>
      </p:graphicFrame>
      <p:sp>
        <p:nvSpPr>
          <p:cNvPr id="6" name="Content Placeholder 1">
            <a:extLst>
              <a:ext uri="{FF2B5EF4-FFF2-40B4-BE49-F238E27FC236}">
                <a16:creationId xmlns:a16="http://schemas.microsoft.com/office/drawing/2014/main" id="{D8F9839D-6B9E-3EA7-F6F7-755A51E1CDBA}"/>
              </a:ext>
            </a:extLst>
          </p:cNvPr>
          <p:cNvSpPr txBox="1">
            <a:spLocks/>
          </p:cNvSpPr>
          <p:nvPr/>
        </p:nvSpPr>
        <p:spPr>
          <a:xfrm>
            <a:off x="1256863" y="7867650"/>
            <a:ext cx="10931962" cy="5158890"/>
          </a:xfrm>
          <a:prstGeom prst="rect">
            <a:avLst/>
          </a:prstGeom>
        </p:spPr>
        <p:txBody>
          <a:bodyPr vert="horz" lIns="91440" tIns="45720" rIns="91440" bIns="45720" rtlCol="0">
            <a:normAutofit/>
          </a:bodyPr>
          <a:lst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pl-PL" dirty="0" err="1"/>
              <a:t>Sections</a:t>
            </a:r>
            <a:r>
              <a:rPr lang="pl-PL" dirty="0"/>
              <a:t>:	10 km – 68 </a:t>
            </a:r>
            <a:r>
              <a:rPr lang="pl-PL" dirty="0" err="1"/>
              <a:t>sections</a:t>
            </a:r>
            <a:endParaRPr lang="pl-PL" dirty="0"/>
          </a:p>
        </p:txBody>
      </p:sp>
      <p:graphicFrame>
        <p:nvGraphicFramePr>
          <p:cNvPr id="7" name="Table 6">
            <a:extLst>
              <a:ext uri="{FF2B5EF4-FFF2-40B4-BE49-F238E27FC236}">
                <a16:creationId xmlns:a16="http://schemas.microsoft.com/office/drawing/2014/main" id="{C0F177B0-B493-6A4C-700F-A81AB6F3F290}"/>
              </a:ext>
            </a:extLst>
          </p:cNvPr>
          <p:cNvGraphicFramePr>
            <a:graphicFrameLocks noGrp="1"/>
          </p:cNvGraphicFramePr>
          <p:nvPr>
            <p:extLst>
              <p:ext uri="{D42A27DB-BD31-4B8C-83A1-F6EECF244321}">
                <p14:modId xmlns:p14="http://schemas.microsoft.com/office/powerpoint/2010/main" val="1935717319"/>
              </p:ext>
            </p:extLst>
          </p:nvPr>
        </p:nvGraphicFramePr>
        <p:xfrm>
          <a:off x="590549" y="8866537"/>
          <a:ext cx="11598276" cy="3888105"/>
        </p:xfrm>
        <a:graphic>
          <a:graphicData uri="http://schemas.openxmlformats.org/drawingml/2006/table">
            <a:tbl>
              <a:tblPr>
                <a:tableStyleId>{327F97BB-C833-4FB7-BDE5-3F7075034690}</a:tableStyleId>
              </a:tblPr>
              <a:tblGrid>
                <a:gridCol w="1933046">
                  <a:extLst>
                    <a:ext uri="{9D8B030D-6E8A-4147-A177-3AD203B41FA5}">
                      <a16:colId xmlns:a16="http://schemas.microsoft.com/office/drawing/2014/main" val="899440915"/>
                    </a:ext>
                  </a:extLst>
                </a:gridCol>
                <a:gridCol w="1933046">
                  <a:extLst>
                    <a:ext uri="{9D8B030D-6E8A-4147-A177-3AD203B41FA5}">
                      <a16:colId xmlns:a16="http://schemas.microsoft.com/office/drawing/2014/main" val="1433154157"/>
                    </a:ext>
                  </a:extLst>
                </a:gridCol>
                <a:gridCol w="1933046">
                  <a:extLst>
                    <a:ext uri="{9D8B030D-6E8A-4147-A177-3AD203B41FA5}">
                      <a16:colId xmlns:a16="http://schemas.microsoft.com/office/drawing/2014/main" val="1574313218"/>
                    </a:ext>
                  </a:extLst>
                </a:gridCol>
                <a:gridCol w="1933046">
                  <a:extLst>
                    <a:ext uri="{9D8B030D-6E8A-4147-A177-3AD203B41FA5}">
                      <a16:colId xmlns:a16="http://schemas.microsoft.com/office/drawing/2014/main" val="2524384148"/>
                    </a:ext>
                  </a:extLst>
                </a:gridCol>
                <a:gridCol w="1933046">
                  <a:extLst>
                    <a:ext uri="{9D8B030D-6E8A-4147-A177-3AD203B41FA5}">
                      <a16:colId xmlns:a16="http://schemas.microsoft.com/office/drawing/2014/main" val="4226437251"/>
                    </a:ext>
                  </a:extLst>
                </a:gridCol>
                <a:gridCol w="1933046">
                  <a:extLst>
                    <a:ext uri="{9D8B030D-6E8A-4147-A177-3AD203B41FA5}">
                      <a16:colId xmlns:a16="http://schemas.microsoft.com/office/drawing/2014/main" val="1456461176"/>
                    </a:ext>
                  </a:extLst>
                </a:gridCol>
              </a:tblGrid>
              <a:tr h="1005384">
                <a:tc>
                  <a:txBody>
                    <a:bodyPr/>
                    <a:lstStyle/>
                    <a:p>
                      <a:pPr algn="ctr" fontAlgn="b">
                        <a:buNone/>
                      </a:pPr>
                      <a:r>
                        <a:rPr lang="pl-PL" sz="3600" u="none" strike="noStrike" dirty="0" err="1">
                          <a:effectLst/>
                        </a:rPr>
                        <a:t>Boarder</a:t>
                      </a:r>
                      <a:r>
                        <a:rPr lang="pl-PL" sz="3600" u="none" strike="noStrike" dirty="0">
                          <a:effectLst/>
                        </a:rPr>
                        <a:t> of </a:t>
                      </a:r>
                      <a:r>
                        <a:rPr lang="pl-PL" sz="3600" u="none" strike="noStrike" dirty="0" err="1">
                          <a:effectLst/>
                        </a:rPr>
                        <a:t>accidents</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pl-PL" sz="3600" u="none" strike="noStrike" kern="1200" dirty="0">
                          <a:solidFill>
                            <a:schemeClr val="lt1"/>
                          </a:solidFill>
                          <a:effectLst/>
                          <a:latin typeface="+mn-lt"/>
                          <a:ea typeface="+mn-ea"/>
                          <a:cs typeface="+mn-cs"/>
                        </a:rPr>
                        <a:t>Sum of </a:t>
                      </a:r>
                      <a:r>
                        <a:rPr lang="pl-PL" sz="3600" u="none" strike="noStrike" kern="1200" dirty="0" err="1">
                          <a:solidFill>
                            <a:schemeClr val="lt1"/>
                          </a:solidFill>
                          <a:effectLst/>
                          <a:latin typeface="+mn-lt"/>
                          <a:ea typeface="+mn-ea"/>
                          <a:cs typeface="+mn-cs"/>
                        </a:rPr>
                        <a:t>accidents</a:t>
                      </a:r>
                      <a:r>
                        <a:rPr lang="en-GB" sz="3600" u="none" strike="noStrike" kern="1200" dirty="0">
                          <a:solidFill>
                            <a:schemeClr val="lt1"/>
                          </a:solidFill>
                          <a:effectLst/>
                          <a:latin typeface="+mn-lt"/>
                          <a:ea typeface="+mn-ea"/>
                          <a:cs typeface="+mn-cs"/>
                        </a:rPr>
                        <a:t>  </a:t>
                      </a: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of total</a:t>
                      </a: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a:t>
                      </a:r>
                      <a:r>
                        <a:rPr lang="en-GB" sz="3600" u="none" strike="noStrike" kern="1200" dirty="0" err="1">
                          <a:solidFill>
                            <a:schemeClr val="lt1"/>
                          </a:solidFill>
                          <a:effectLst/>
                          <a:latin typeface="+mn-lt"/>
                          <a:ea typeface="+mn-ea"/>
                          <a:cs typeface="+mn-cs"/>
                        </a:rPr>
                        <a:t>ection</a:t>
                      </a:r>
                      <a:r>
                        <a:rPr lang="en-GB" sz="3600" u="none" strike="noStrike" kern="1200" dirty="0">
                          <a:solidFill>
                            <a:schemeClr val="lt1"/>
                          </a:solidFill>
                          <a:effectLst/>
                          <a:latin typeface="+mn-lt"/>
                          <a:ea typeface="+mn-ea"/>
                          <a:cs typeface="+mn-cs"/>
                        </a:rPr>
                        <a:t> numbers</a:t>
                      </a:r>
                    </a:p>
                  </a:txBody>
                  <a:tcPr marL="9525" marR="9525" marT="9525" marB="0" anchor="ctr"/>
                </a:tc>
                <a:tc>
                  <a:txBody>
                    <a:bodyPr/>
                    <a:lstStyle/>
                    <a:p>
                      <a:pPr algn="ctr" fontAlgn="b">
                        <a:buNone/>
                      </a:pPr>
                      <a:r>
                        <a:rPr lang="pl-PL" sz="3600" u="none" strike="noStrike" kern="1200" dirty="0" err="1">
                          <a:solidFill>
                            <a:schemeClr val="lt1"/>
                          </a:solidFill>
                          <a:effectLst/>
                          <a:latin typeface="+mn-lt"/>
                          <a:ea typeface="+mn-ea"/>
                          <a:cs typeface="+mn-cs"/>
                        </a:rPr>
                        <a:t>Length</a:t>
                      </a:r>
                      <a:r>
                        <a:rPr lang="pl-PL" sz="3600" u="none" strike="noStrike" kern="1200" dirty="0">
                          <a:solidFill>
                            <a:schemeClr val="lt1"/>
                          </a:solidFill>
                          <a:effectLst/>
                          <a:latin typeface="+mn-lt"/>
                          <a:ea typeface="+mn-ea"/>
                          <a:cs typeface="+mn-cs"/>
                        </a:rPr>
                        <a:t> [km]</a:t>
                      </a:r>
                      <a:endParaRPr lang="en-GB" sz="3600"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total</a:t>
                      </a:r>
                      <a:r>
                        <a:rPr lang="pl-PL" sz="3600" u="none" strike="noStrike" kern="1200" dirty="0">
                          <a:solidFill>
                            <a:schemeClr val="lt1"/>
                          </a:solidFill>
                          <a:effectLst/>
                          <a:latin typeface="+mn-lt"/>
                          <a:ea typeface="+mn-ea"/>
                          <a:cs typeface="+mn-cs"/>
                        </a:rPr>
                        <a:t> of len</a:t>
                      </a:r>
                      <a:endParaRPr lang="en-GB" sz="3600"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3877638566"/>
                  </a:ext>
                </a:extLst>
              </a:tr>
              <a:tr h="258638">
                <a:tc>
                  <a:txBody>
                    <a:bodyPr/>
                    <a:lstStyle/>
                    <a:p>
                      <a:pPr algn="ctr" fontAlgn="b">
                        <a:buNone/>
                      </a:pPr>
                      <a:r>
                        <a:rPr lang="en-GB" sz="3600" u="none" strike="noStrike" dirty="0">
                          <a:effectLst/>
                        </a:rPr>
                        <a:t>&gt;=5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334</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80.5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38</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380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55.9</a:t>
                      </a:r>
                    </a:p>
                  </a:txBody>
                  <a:tcPr marL="9525" marR="9525" marT="9525" marB="0" anchor="b"/>
                </a:tc>
                <a:extLst>
                  <a:ext uri="{0D108BD9-81ED-4DB2-BD59-A6C34878D82A}">
                    <a16:rowId xmlns:a16="http://schemas.microsoft.com/office/drawing/2014/main" val="1177830009"/>
                  </a:ext>
                </a:extLst>
              </a:tr>
              <a:tr h="258638">
                <a:tc>
                  <a:txBody>
                    <a:bodyPr/>
                    <a:lstStyle/>
                    <a:p>
                      <a:pPr algn="ctr" fontAlgn="b">
                        <a:buNone/>
                      </a:pPr>
                      <a:r>
                        <a:rPr lang="en-GB" sz="3600" u="none" strike="noStrike">
                          <a:effectLst/>
                        </a:rPr>
                        <a:t>&gt;=10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137</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33.0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9</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90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13.2</a:t>
                      </a:r>
                    </a:p>
                  </a:txBody>
                  <a:tcPr marL="9525" marR="9525" marT="9525" marB="0" anchor="b"/>
                </a:tc>
                <a:extLst>
                  <a:ext uri="{0D108BD9-81ED-4DB2-BD59-A6C34878D82A}">
                    <a16:rowId xmlns:a16="http://schemas.microsoft.com/office/drawing/2014/main" val="2829968584"/>
                  </a:ext>
                </a:extLst>
              </a:tr>
              <a:tr h="258638">
                <a:tc>
                  <a:txBody>
                    <a:bodyPr/>
                    <a:lstStyle/>
                    <a:p>
                      <a:pPr algn="ctr" fontAlgn="b">
                        <a:buNone/>
                      </a:pPr>
                      <a:r>
                        <a:rPr lang="en-GB" sz="3600" u="none" strike="noStrike">
                          <a:effectLst/>
                        </a:rPr>
                        <a:t>&gt;=15</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91</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21.9</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50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7.4</a:t>
                      </a:r>
                    </a:p>
                  </a:txBody>
                  <a:tcPr marL="9525" marR="9525" marT="9525" marB="0" anchor="b"/>
                </a:tc>
                <a:extLst>
                  <a:ext uri="{0D108BD9-81ED-4DB2-BD59-A6C34878D82A}">
                    <a16:rowId xmlns:a16="http://schemas.microsoft.com/office/drawing/2014/main" val="4012405937"/>
                  </a:ext>
                </a:extLst>
              </a:tr>
              <a:tr h="258638">
                <a:tc>
                  <a:txBody>
                    <a:bodyPr/>
                    <a:lstStyle/>
                    <a:p>
                      <a:pPr algn="ctr" fontAlgn="b">
                        <a:buNone/>
                      </a:pPr>
                      <a:r>
                        <a:rPr lang="en-GB" sz="3600" u="none" strike="noStrike">
                          <a:effectLst/>
                        </a:rPr>
                        <a:t>&gt;=20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91</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21.9</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5</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50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7.4</a:t>
                      </a:r>
                    </a:p>
                  </a:txBody>
                  <a:tcPr marL="9525" marR="9525" marT="9525" marB="0" anchor="b"/>
                </a:tc>
                <a:extLst>
                  <a:ext uri="{0D108BD9-81ED-4DB2-BD59-A6C34878D82A}">
                    <a16:rowId xmlns:a16="http://schemas.microsoft.com/office/drawing/2014/main" val="285032158"/>
                  </a:ext>
                </a:extLst>
              </a:tr>
            </a:tbl>
          </a:graphicData>
        </a:graphic>
      </p:graphicFrame>
      <p:sp>
        <p:nvSpPr>
          <p:cNvPr id="8" name="Content Placeholder 1">
            <a:extLst>
              <a:ext uri="{FF2B5EF4-FFF2-40B4-BE49-F238E27FC236}">
                <a16:creationId xmlns:a16="http://schemas.microsoft.com/office/drawing/2014/main" id="{F438CA80-8D2C-922B-F365-10D790FB2B79}"/>
              </a:ext>
            </a:extLst>
          </p:cNvPr>
          <p:cNvSpPr txBox="1">
            <a:spLocks/>
          </p:cNvSpPr>
          <p:nvPr/>
        </p:nvSpPr>
        <p:spPr>
          <a:xfrm>
            <a:off x="13274238" y="7782534"/>
            <a:ext cx="10931961" cy="5158890"/>
          </a:xfrm>
          <a:prstGeom prst="rect">
            <a:avLst/>
          </a:prstGeom>
        </p:spPr>
        <p:txBody>
          <a:bodyPr vert="horz" lIns="91440" tIns="45720" rIns="91440" bIns="45720" rtlCol="0">
            <a:normAutofit/>
          </a:bodyPr>
          <a:lst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pl-PL" dirty="0" err="1"/>
              <a:t>Sections</a:t>
            </a:r>
            <a:r>
              <a:rPr lang="pl-PL" dirty="0"/>
              <a:t>:	15 km – 46 </a:t>
            </a:r>
            <a:r>
              <a:rPr lang="pl-PL" dirty="0" err="1"/>
              <a:t>sections</a:t>
            </a:r>
            <a:endParaRPr lang="pl-PL" dirty="0"/>
          </a:p>
        </p:txBody>
      </p:sp>
      <p:graphicFrame>
        <p:nvGraphicFramePr>
          <p:cNvPr id="9" name="Table 8">
            <a:extLst>
              <a:ext uri="{FF2B5EF4-FFF2-40B4-BE49-F238E27FC236}">
                <a16:creationId xmlns:a16="http://schemas.microsoft.com/office/drawing/2014/main" id="{B724B586-B6A3-FEDA-D146-0E5329A89680}"/>
              </a:ext>
            </a:extLst>
          </p:cNvPr>
          <p:cNvGraphicFramePr>
            <a:graphicFrameLocks noGrp="1"/>
          </p:cNvGraphicFramePr>
          <p:nvPr>
            <p:extLst>
              <p:ext uri="{D42A27DB-BD31-4B8C-83A1-F6EECF244321}">
                <p14:modId xmlns:p14="http://schemas.microsoft.com/office/powerpoint/2010/main" val="655365340"/>
              </p:ext>
            </p:extLst>
          </p:nvPr>
        </p:nvGraphicFramePr>
        <p:xfrm>
          <a:off x="12584392" y="8866536"/>
          <a:ext cx="11598276" cy="3888105"/>
        </p:xfrm>
        <a:graphic>
          <a:graphicData uri="http://schemas.openxmlformats.org/drawingml/2006/table">
            <a:tbl>
              <a:tblPr>
                <a:tableStyleId>{327F97BB-C833-4FB7-BDE5-3F7075034690}</a:tableStyleId>
              </a:tblPr>
              <a:tblGrid>
                <a:gridCol w="1933046">
                  <a:extLst>
                    <a:ext uri="{9D8B030D-6E8A-4147-A177-3AD203B41FA5}">
                      <a16:colId xmlns:a16="http://schemas.microsoft.com/office/drawing/2014/main" val="899440915"/>
                    </a:ext>
                  </a:extLst>
                </a:gridCol>
                <a:gridCol w="1933046">
                  <a:extLst>
                    <a:ext uri="{9D8B030D-6E8A-4147-A177-3AD203B41FA5}">
                      <a16:colId xmlns:a16="http://schemas.microsoft.com/office/drawing/2014/main" val="1433154157"/>
                    </a:ext>
                  </a:extLst>
                </a:gridCol>
                <a:gridCol w="1933046">
                  <a:extLst>
                    <a:ext uri="{9D8B030D-6E8A-4147-A177-3AD203B41FA5}">
                      <a16:colId xmlns:a16="http://schemas.microsoft.com/office/drawing/2014/main" val="1574313218"/>
                    </a:ext>
                  </a:extLst>
                </a:gridCol>
                <a:gridCol w="1933046">
                  <a:extLst>
                    <a:ext uri="{9D8B030D-6E8A-4147-A177-3AD203B41FA5}">
                      <a16:colId xmlns:a16="http://schemas.microsoft.com/office/drawing/2014/main" val="2524384148"/>
                    </a:ext>
                  </a:extLst>
                </a:gridCol>
                <a:gridCol w="1933046">
                  <a:extLst>
                    <a:ext uri="{9D8B030D-6E8A-4147-A177-3AD203B41FA5}">
                      <a16:colId xmlns:a16="http://schemas.microsoft.com/office/drawing/2014/main" val="4226437251"/>
                    </a:ext>
                  </a:extLst>
                </a:gridCol>
                <a:gridCol w="1933046">
                  <a:extLst>
                    <a:ext uri="{9D8B030D-6E8A-4147-A177-3AD203B41FA5}">
                      <a16:colId xmlns:a16="http://schemas.microsoft.com/office/drawing/2014/main" val="1456461176"/>
                    </a:ext>
                  </a:extLst>
                </a:gridCol>
              </a:tblGrid>
              <a:tr h="1005384">
                <a:tc>
                  <a:txBody>
                    <a:bodyPr/>
                    <a:lstStyle/>
                    <a:p>
                      <a:pPr algn="ctr" fontAlgn="b">
                        <a:buNone/>
                      </a:pPr>
                      <a:r>
                        <a:rPr lang="pl-PL" sz="3600" u="none" strike="noStrike" dirty="0" err="1">
                          <a:effectLst/>
                        </a:rPr>
                        <a:t>Boarder</a:t>
                      </a:r>
                      <a:r>
                        <a:rPr lang="pl-PL" sz="3600" u="none" strike="noStrike" dirty="0">
                          <a:effectLst/>
                        </a:rPr>
                        <a:t> of </a:t>
                      </a:r>
                      <a:r>
                        <a:rPr lang="pl-PL" sz="3600" u="none" strike="noStrike" dirty="0" err="1">
                          <a:effectLst/>
                        </a:rPr>
                        <a:t>accidents</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Sum of </a:t>
                      </a:r>
                      <a:r>
                        <a:rPr lang="pl-PL" sz="3600" u="none" strike="noStrike" kern="1200" dirty="0" err="1">
                          <a:solidFill>
                            <a:schemeClr val="lt1"/>
                          </a:solidFill>
                          <a:effectLst/>
                          <a:latin typeface="+mn-lt"/>
                          <a:ea typeface="+mn-ea"/>
                          <a:cs typeface="+mn-cs"/>
                        </a:rPr>
                        <a:t>accidents</a:t>
                      </a:r>
                      <a:r>
                        <a:rPr lang="en-GB" sz="3600" u="none" strike="noStrike" kern="1200" dirty="0">
                          <a:solidFill>
                            <a:schemeClr val="lt1"/>
                          </a:solidFill>
                          <a:effectLst/>
                          <a:latin typeface="+mn-lt"/>
                          <a:ea typeface="+mn-ea"/>
                          <a:cs typeface="+mn-cs"/>
                        </a:rPr>
                        <a:t> </a:t>
                      </a: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of total</a:t>
                      </a: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a:t>
                      </a:r>
                      <a:r>
                        <a:rPr lang="en-GB" sz="3600" u="none" strike="noStrike" kern="1200" dirty="0" err="1">
                          <a:solidFill>
                            <a:schemeClr val="lt1"/>
                          </a:solidFill>
                          <a:effectLst/>
                          <a:latin typeface="+mn-lt"/>
                          <a:ea typeface="+mn-ea"/>
                          <a:cs typeface="+mn-cs"/>
                        </a:rPr>
                        <a:t>ection</a:t>
                      </a:r>
                      <a:r>
                        <a:rPr lang="en-GB" sz="3600" u="none" strike="noStrike" kern="1200" dirty="0">
                          <a:solidFill>
                            <a:schemeClr val="lt1"/>
                          </a:solidFill>
                          <a:effectLst/>
                          <a:latin typeface="+mn-lt"/>
                          <a:ea typeface="+mn-ea"/>
                          <a:cs typeface="+mn-cs"/>
                        </a:rPr>
                        <a:t> numbers</a:t>
                      </a:r>
                    </a:p>
                  </a:txBody>
                  <a:tcPr marL="9525" marR="9525" marT="9525" marB="0" anchor="ctr"/>
                </a:tc>
                <a:tc>
                  <a:txBody>
                    <a:bodyPr/>
                    <a:lstStyle/>
                    <a:p>
                      <a:pPr algn="ctr" fontAlgn="b">
                        <a:buNone/>
                      </a:pPr>
                      <a:r>
                        <a:rPr lang="pl-PL" sz="3600" u="none" strike="noStrike" kern="1200" dirty="0" err="1">
                          <a:solidFill>
                            <a:schemeClr val="lt1"/>
                          </a:solidFill>
                          <a:effectLst/>
                          <a:latin typeface="+mn-lt"/>
                          <a:ea typeface="+mn-ea"/>
                          <a:cs typeface="+mn-cs"/>
                        </a:rPr>
                        <a:t>Length</a:t>
                      </a:r>
                      <a:r>
                        <a:rPr lang="pl-PL" sz="3600" u="none" strike="noStrike" kern="1200" dirty="0">
                          <a:solidFill>
                            <a:schemeClr val="lt1"/>
                          </a:solidFill>
                          <a:effectLst/>
                          <a:latin typeface="+mn-lt"/>
                          <a:ea typeface="+mn-ea"/>
                          <a:cs typeface="+mn-cs"/>
                        </a:rPr>
                        <a:t> [km]</a:t>
                      </a:r>
                      <a:endParaRPr lang="en-GB" sz="3600"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total</a:t>
                      </a:r>
                      <a:r>
                        <a:rPr lang="pl-PL" sz="3600" u="none" strike="noStrike" kern="1200" dirty="0">
                          <a:solidFill>
                            <a:schemeClr val="lt1"/>
                          </a:solidFill>
                          <a:effectLst/>
                          <a:latin typeface="+mn-lt"/>
                          <a:ea typeface="+mn-ea"/>
                          <a:cs typeface="+mn-cs"/>
                        </a:rPr>
                        <a:t> of len</a:t>
                      </a:r>
                      <a:endParaRPr lang="en-GB" sz="3600"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3877638566"/>
                  </a:ext>
                </a:extLst>
              </a:tr>
              <a:tr h="258638">
                <a:tc>
                  <a:txBody>
                    <a:bodyPr/>
                    <a:lstStyle/>
                    <a:p>
                      <a:pPr algn="ctr" fontAlgn="b">
                        <a:buNone/>
                      </a:pPr>
                      <a:r>
                        <a:rPr lang="en-GB" sz="3600" u="none" strike="noStrike" dirty="0">
                          <a:effectLst/>
                        </a:rPr>
                        <a:t>&gt;=5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386</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93.0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36</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540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78.3</a:t>
                      </a:r>
                    </a:p>
                  </a:txBody>
                  <a:tcPr marL="9525" marR="9525" marT="9525" marB="0" anchor="b"/>
                </a:tc>
                <a:extLst>
                  <a:ext uri="{0D108BD9-81ED-4DB2-BD59-A6C34878D82A}">
                    <a16:rowId xmlns:a16="http://schemas.microsoft.com/office/drawing/2014/main" val="1177830009"/>
                  </a:ext>
                </a:extLst>
              </a:tr>
              <a:tr h="258638">
                <a:tc>
                  <a:txBody>
                    <a:bodyPr/>
                    <a:lstStyle/>
                    <a:p>
                      <a:pPr algn="ctr" fontAlgn="b">
                        <a:buNone/>
                      </a:pPr>
                      <a:r>
                        <a:rPr lang="en-GB" sz="3600" u="none" strike="noStrike">
                          <a:effectLst/>
                        </a:rPr>
                        <a:t>&gt;=10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235</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56.6</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225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32.6</a:t>
                      </a:r>
                    </a:p>
                  </a:txBody>
                  <a:tcPr marL="9525" marR="9525" marT="9525" marB="0" anchor="b"/>
                </a:tc>
                <a:extLst>
                  <a:ext uri="{0D108BD9-81ED-4DB2-BD59-A6C34878D82A}">
                    <a16:rowId xmlns:a16="http://schemas.microsoft.com/office/drawing/2014/main" val="2829968584"/>
                  </a:ext>
                </a:extLst>
              </a:tr>
              <a:tr h="258638">
                <a:tc>
                  <a:txBody>
                    <a:bodyPr/>
                    <a:lstStyle/>
                    <a:p>
                      <a:pPr algn="ctr" fontAlgn="b">
                        <a:buNone/>
                      </a:pPr>
                      <a:r>
                        <a:rPr lang="en-GB" sz="3600" u="none" strike="noStrike">
                          <a:effectLst/>
                        </a:rPr>
                        <a:t>&gt;=15</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154</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37.1</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8</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120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17.4</a:t>
                      </a:r>
                    </a:p>
                  </a:txBody>
                  <a:tcPr marL="9525" marR="9525" marT="9525" marB="0" anchor="b"/>
                </a:tc>
                <a:extLst>
                  <a:ext uri="{0D108BD9-81ED-4DB2-BD59-A6C34878D82A}">
                    <a16:rowId xmlns:a16="http://schemas.microsoft.com/office/drawing/2014/main" val="4012405937"/>
                  </a:ext>
                </a:extLst>
              </a:tr>
              <a:tr h="258638">
                <a:tc>
                  <a:txBody>
                    <a:bodyPr/>
                    <a:lstStyle/>
                    <a:p>
                      <a:pPr algn="ctr" fontAlgn="b">
                        <a:buNone/>
                      </a:pPr>
                      <a:r>
                        <a:rPr lang="en-GB" sz="3600" u="none" strike="noStrike">
                          <a:effectLst/>
                        </a:rPr>
                        <a:t>&gt;=20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105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25.3</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5</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75</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10.9</a:t>
                      </a:r>
                    </a:p>
                  </a:txBody>
                  <a:tcPr marL="9525" marR="9525" marT="9525" marB="0" anchor="b"/>
                </a:tc>
                <a:extLst>
                  <a:ext uri="{0D108BD9-81ED-4DB2-BD59-A6C34878D82A}">
                    <a16:rowId xmlns:a16="http://schemas.microsoft.com/office/drawing/2014/main" val="285032158"/>
                  </a:ext>
                </a:extLst>
              </a:tr>
            </a:tbl>
          </a:graphicData>
        </a:graphic>
      </p:graphicFrame>
    </p:spTree>
    <p:extLst>
      <p:ext uri="{BB962C8B-B14F-4D97-AF65-F5344CB8AC3E}">
        <p14:creationId xmlns:p14="http://schemas.microsoft.com/office/powerpoint/2010/main" val="250897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EBF83-6423-8108-9A95-28B3C2BB3B1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1640C5-2984-66D6-2D13-4EB0D9D80BDF}"/>
              </a:ext>
            </a:extLst>
          </p:cNvPr>
          <p:cNvSpPr>
            <a:spLocks noGrp="1"/>
          </p:cNvSpPr>
          <p:nvPr>
            <p:ph idx="1"/>
          </p:nvPr>
        </p:nvSpPr>
        <p:spPr>
          <a:xfrm>
            <a:off x="1675965" y="3651250"/>
            <a:ext cx="8877736" cy="8702676"/>
          </a:xfrm>
        </p:spPr>
        <p:txBody>
          <a:bodyPr/>
          <a:lstStyle/>
          <a:p>
            <a:r>
              <a:rPr lang="pl-PL" dirty="0" err="1"/>
              <a:t>National</a:t>
            </a:r>
            <a:r>
              <a:rPr lang="pl-PL" dirty="0"/>
              <a:t> </a:t>
            </a:r>
            <a:r>
              <a:rPr lang="pl-PL" dirty="0" err="1"/>
              <a:t>road</a:t>
            </a:r>
            <a:r>
              <a:rPr lang="pl-PL" dirty="0"/>
              <a:t> 22 – 390 km </a:t>
            </a:r>
            <a:r>
              <a:rPr lang="pl-PL" dirty="0" err="1"/>
              <a:t>length</a:t>
            </a:r>
            <a:endParaRPr lang="pl-PL" dirty="0"/>
          </a:p>
          <a:p>
            <a:r>
              <a:rPr lang="pl-PL" dirty="0"/>
              <a:t>West –  </a:t>
            </a:r>
            <a:r>
              <a:rPr lang="pl-PL" dirty="0" err="1"/>
              <a:t>North</a:t>
            </a:r>
            <a:r>
              <a:rPr lang="pl-PL" dirty="0"/>
              <a:t> East </a:t>
            </a:r>
            <a:r>
              <a:rPr lang="pl-PL" dirty="0" err="1"/>
              <a:t>connection</a:t>
            </a:r>
            <a:endParaRPr lang="pl-PL" dirty="0"/>
          </a:p>
          <a:p>
            <a:r>
              <a:rPr lang="pl-PL" dirty="0"/>
              <a:t>Total </a:t>
            </a:r>
            <a:r>
              <a:rPr lang="pl-PL" dirty="0" err="1"/>
              <a:t>number</a:t>
            </a:r>
            <a:r>
              <a:rPr lang="pl-PL" dirty="0"/>
              <a:t> of </a:t>
            </a:r>
            <a:r>
              <a:rPr lang="pl-PL" dirty="0" err="1"/>
              <a:t>accidents</a:t>
            </a:r>
            <a:r>
              <a:rPr lang="pl-PL" dirty="0"/>
              <a:t> (3 </a:t>
            </a:r>
            <a:r>
              <a:rPr lang="pl-PL" dirty="0" err="1"/>
              <a:t>years</a:t>
            </a:r>
            <a:r>
              <a:rPr lang="pl-PL" dirty="0"/>
              <a:t>) – 188</a:t>
            </a:r>
            <a:endParaRPr lang="en-GB" dirty="0"/>
          </a:p>
        </p:txBody>
      </p:sp>
      <p:sp>
        <p:nvSpPr>
          <p:cNvPr id="3" name="Title 2">
            <a:extLst>
              <a:ext uri="{FF2B5EF4-FFF2-40B4-BE49-F238E27FC236}">
                <a16:creationId xmlns:a16="http://schemas.microsoft.com/office/drawing/2014/main" id="{90409B34-0F58-0885-8181-0AF7B99E9E02}"/>
              </a:ext>
            </a:extLst>
          </p:cNvPr>
          <p:cNvSpPr>
            <a:spLocks noGrp="1"/>
          </p:cNvSpPr>
          <p:nvPr>
            <p:ph type="title"/>
          </p:nvPr>
        </p:nvSpPr>
        <p:spPr/>
        <p:txBody>
          <a:bodyPr/>
          <a:lstStyle/>
          <a:p>
            <a:r>
              <a:rPr lang="pl-PL" dirty="0" err="1"/>
              <a:t>Crash</a:t>
            </a:r>
            <a:r>
              <a:rPr lang="pl-PL" dirty="0"/>
              <a:t> </a:t>
            </a:r>
            <a:r>
              <a:rPr lang="pl-PL" dirty="0" err="1"/>
              <a:t>collection</a:t>
            </a:r>
            <a:r>
              <a:rPr lang="pl-PL" dirty="0"/>
              <a:t> data</a:t>
            </a:r>
            <a:endParaRPr lang="en-GB" dirty="0"/>
          </a:p>
        </p:txBody>
      </p:sp>
      <p:pic>
        <p:nvPicPr>
          <p:cNvPr id="6" name="Picture 5">
            <a:extLst>
              <a:ext uri="{FF2B5EF4-FFF2-40B4-BE49-F238E27FC236}">
                <a16:creationId xmlns:a16="http://schemas.microsoft.com/office/drawing/2014/main" id="{B48EB449-8CD5-8B9C-10C3-007A9018E4A7}"/>
              </a:ext>
            </a:extLst>
          </p:cNvPr>
          <p:cNvPicPr>
            <a:picLocks noChangeAspect="1"/>
          </p:cNvPicPr>
          <p:nvPr/>
        </p:nvPicPr>
        <p:blipFill>
          <a:blip r:embed="rId2"/>
          <a:stretch>
            <a:fillRect/>
          </a:stretch>
        </p:blipFill>
        <p:spPr>
          <a:xfrm>
            <a:off x="10884620" y="2065095"/>
            <a:ext cx="13298048" cy="8355255"/>
          </a:xfrm>
          <a:prstGeom prst="rect">
            <a:avLst/>
          </a:prstGeom>
        </p:spPr>
      </p:pic>
    </p:spTree>
    <p:extLst>
      <p:ext uri="{BB962C8B-B14F-4D97-AF65-F5344CB8AC3E}">
        <p14:creationId xmlns:p14="http://schemas.microsoft.com/office/powerpoint/2010/main" val="419568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E7676-AC4C-F1AF-63A4-F82A82AA655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3B3518-E2D9-08E8-C6F4-80A6A41F6DB5}"/>
              </a:ext>
            </a:extLst>
          </p:cNvPr>
          <p:cNvSpPr>
            <a:spLocks noGrp="1"/>
          </p:cNvSpPr>
          <p:nvPr>
            <p:ph idx="1"/>
          </p:nvPr>
        </p:nvSpPr>
        <p:spPr>
          <a:xfrm>
            <a:off x="1675962" y="2708760"/>
            <a:ext cx="11598275" cy="5158890"/>
          </a:xfrm>
        </p:spPr>
        <p:txBody>
          <a:bodyPr/>
          <a:lstStyle/>
          <a:p>
            <a:r>
              <a:rPr lang="pl-PL" dirty="0" err="1"/>
              <a:t>Sections</a:t>
            </a:r>
            <a:r>
              <a:rPr lang="pl-PL" dirty="0"/>
              <a:t>:	3 km – 130 </a:t>
            </a:r>
            <a:r>
              <a:rPr lang="pl-PL" dirty="0" err="1"/>
              <a:t>sections</a:t>
            </a:r>
            <a:endParaRPr lang="pl-PL" dirty="0"/>
          </a:p>
        </p:txBody>
      </p:sp>
      <p:sp>
        <p:nvSpPr>
          <p:cNvPr id="3" name="Title 2">
            <a:extLst>
              <a:ext uri="{FF2B5EF4-FFF2-40B4-BE49-F238E27FC236}">
                <a16:creationId xmlns:a16="http://schemas.microsoft.com/office/drawing/2014/main" id="{E1DB6B33-3E49-371A-661C-A9B0AFC5ADA5}"/>
              </a:ext>
            </a:extLst>
          </p:cNvPr>
          <p:cNvSpPr>
            <a:spLocks noGrp="1"/>
          </p:cNvSpPr>
          <p:nvPr>
            <p:ph type="title"/>
          </p:nvPr>
        </p:nvSpPr>
        <p:spPr/>
        <p:txBody>
          <a:bodyPr/>
          <a:lstStyle/>
          <a:p>
            <a:r>
              <a:rPr lang="pl-PL" dirty="0" err="1"/>
              <a:t>Crash</a:t>
            </a:r>
            <a:r>
              <a:rPr lang="pl-PL" dirty="0"/>
              <a:t> </a:t>
            </a:r>
            <a:r>
              <a:rPr lang="pl-PL" dirty="0" err="1"/>
              <a:t>collection</a:t>
            </a:r>
            <a:r>
              <a:rPr lang="pl-PL" dirty="0"/>
              <a:t> data</a:t>
            </a:r>
            <a:endParaRPr lang="en-GB" dirty="0"/>
          </a:p>
        </p:txBody>
      </p:sp>
      <p:graphicFrame>
        <p:nvGraphicFramePr>
          <p:cNvPr id="4" name="Table 3">
            <a:extLst>
              <a:ext uri="{FF2B5EF4-FFF2-40B4-BE49-F238E27FC236}">
                <a16:creationId xmlns:a16="http://schemas.microsoft.com/office/drawing/2014/main" id="{8683E389-23C3-4351-1569-814B2C0B055C}"/>
              </a:ext>
            </a:extLst>
          </p:cNvPr>
          <p:cNvGraphicFramePr>
            <a:graphicFrameLocks noGrp="1"/>
          </p:cNvGraphicFramePr>
          <p:nvPr>
            <p:extLst>
              <p:ext uri="{D42A27DB-BD31-4B8C-83A1-F6EECF244321}">
                <p14:modId xmlns:p14="http://schemas.microsoft.com/office/powerpoint/2010/main" val="2643238209"/>
              </p:ext>
            </p:extLst>
          </p:nvPr>
        </p:nvGraphicFramePr>
        <p:xfrm>
          <a:off x="590549" y="3707647"/>
          <a:ext cx="11598276" cy="3888105"/>
        </p:xfrm>
        <a:graphic>
          <a:graphicData uri="http://schemas.openxmlformats.org/drawingml/2006/table">
            <a:tbl>
              <a:tblPr>
                <a:tableStyleId>{327F97BB-C833-4FB7-BDE5-3F7075034690}</a:tableStyleId>
              </a:tblPr>
              <a:tblGrid>
                <a:gridCol w="1933046">
                  <a:extLst>
                    <a:ext uri="{9D8B030D-6E8A-4147-A177-3AD203B41FA5}">
                      <a16:colId xmlns:a16="http://schemas.microsoft.com/office/drawing/2014/main" val="899440915"/>
                    </a:ext>
                  </a:extLst>
                </a:gridCol>
                <a:gridCol w="1933046">
                  <a:extLst>
                    <a:ext uri="{9D8B030D-6E8A-4147-A177-3AD203B41FA5}">
                      <a16:colId xmlns:a16="http://schemas.microsoft.com/office/drawing/2014/main" val="1433154157"/>
                    </a:ext>
                  </a:extLst>
                </a:gridCol>
                <a:gridCol w="1933046">
                  <a:extLst>
                    <a:ext uri="{9D8B030D-6E8A-4147-A177-3AD203B41FA5}">
                      <a16:colId xmlns:a16="http://schemas.microsoft.com/office/drawing/2014/main" val="1574313218"/>
                    </a:ext>
                  </a:extLst>
                </a:gridCol>
                <a:gridCol w="1933046">
                  <a:extLst>
                    <a:ext uri="{9D8B030D-6E8A-4147-A177-3AD203B41FA5}">
                      <a16:colId xmlns:a16="http://schemas.microsoft.com/office/drawing/2014/main" val="2524384148"/>
                    </a:ext>
                  </a:extLst>
                </a:gridCol>
                <a:gridCol w="1933046">
                  <a:extLst>
                    <a:ext uri="{9D8B030D-6E8A-4147-A177-3AD203B41FA5}">
                      <a16:colId xmlns:a16="http://schemas.microsoft.com/office/drawing/2014/main" val="4226437251"/>
                    </a:ext>
                  </a:extLst>
                </a:gridCol>
                <a:gridCol w="1933046">
                  <a:extLst>
                    <a:ext uri="{9D8B030D-6E8A-4147-A177-3AD203B41FA5}">
                      <a16:colId xmlns:a16="http://schemas.microsoft.com/office/drawing/2014/main" val="1456461176"/>
                    </a:ext>
                  </a:extLst>
                </a:gridCol>
              </a:tblGrid>
              <a:tr h="1005384">
                <a:tc>
                  <a:txBody>
                    <a:bodyPr/>
                    <a:lstStyle/>
                    <a:p>
                      <a:pPr algn="ctr" fontAlgn="b">
                        <a:buNone/>
                      </a:pPr>
                      <a:r>
                        <a:rPr lang="pl-PL" sz="3600" u="none" strike="noStrike" dirty="0" err="1">
                          <a:effectLst/>
                        </a:rPr>
                        <a:t>Boarder</a:t>
                      </a:r>
                      <a:r>
                        <a:rPr lang="pl-PL" sz="3600" u="none" strike="noStrike" dirty="0">
                          <a:effectLst/>
                        </a:rPr>
                        <a:t> of </a:t>
                      </a:r>
                      <a:r>
                        <a:rPr lang="pl-PL" sz="3600" u="none" strike="noStrike" dirty="0" err="1">
                          <a:effectLst/>
                        </a:rPr>
                        <a:t>accidents</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pl-PL" sz="3600" u="none" strike="noStrike" kern="1200" dirty="0">
                          <a:solidFill>
                            <a:schemeClr val="lt1"/>
                          </a:solidFill>
                          <a:effectLst/>
                          <a:latin typeface="+mn-lt"/>
                          <a:ea typeface="+mn-ea"/>
                          <a:cs typeface="+mn-cs"/>
                        </a:rPr>
                        <a:t>Sum of </a:t>
                      </a:r>
                      <a:r>
                        <a:rPr lang="pl-PL" sz="3600" u="none" strike="noStrike" kern="1200" dirty="0" err="1">
                          <a:solidFill>
                            <a:schemeClr val="lt1"/>
                          </a:solidFill>
                          <a:effectLst/>
                          <a:latin typeface="+mn-lt"/>
                          <a:ea typeface="+mn-ea"/>
                          <a:cs typeface="+mn-cs"/>
                        </a:rPr>
                        <a:t>accidents</a:t>
                      </a:r>
                      <a:r>
                        <a:rPr lang="en-GB" sz="3600" u="none" strike="noStrike" kern="1200" dirty="0">
                          <a:solidFill>
                            <a:schemeClr val="lt1"/>
                          </a:solidFill>
                          <a:effectLst/>
                          <a:latin typeface="+mn-lt"/>
                          <a:ea typeface="+mn-ea"/>
                          <a:cs typeface="+mn-cs"/>
                        </a:rPr>
                        <a:t>  </a:t>
                      </a: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of total</a:t>
                      </a: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a:t>
                      </a:r>
                      <a:r>
                        <a:rPr lang="en-GB" sz="3600" u="none" strike="noStrike" kern="1200" dirty="0" err="1">
                          <a:solidFill>
                            <a:schemeClr val="lt1"/>
                          </a:solidFill>
                          <a:effectLst/>
                          <a:latin typeface="+mn-lt"/>
                          <a:ea typeface="+mn-ea"/>
                          <a:cs typeface="+mn-cs"/>
                        </a:rPr>
                        <a:t>ection</a:t>
                      </a:r>
                      <a:r>
                        <a:rPr lang="en-GB" sz="3600" u="none" strike="noStrike" kern="1200" dirty="0">
                          <a:solidFill>
                            <a:schemeClr val="lt1"/>
                          </a:solidFill>
                          <a:effectLst/>
                          <a:latin typeface="+mn-lt"/>
                          <a:ea typeface="+mn-ea"/>
                          <a:cs typeface="+mn-cs"/>
                        </a:rPr>
                        <a:t> numbers</a:t>
                      </a:r>
                    </a:p>
                  </a:txBody>
                  <a:tcPr marL="9525" marR="9525" marT="9525" marB="0" anchor="ctr"/>
                </a:tc>
                <a:tc>
                  <a:txBody>
                    <a:bodyPr/>
                    <a:lstStyle/>
                    <a:p>
                      <a:pPr algn="ctr" fontAlgn="b">
                        <a:buNone/>
                      </a:pPr>
                      <a:r>
                        <a:rPr lang="pl-PL" sz="3600" u="none" strike="noStrike" kern="1200" dirty="0" err="1">
                          <a:solidFill>
                            <a:schemeClr val="lt1"/>
                          </a:solidFill>
                          <a:effectLst/>
                          <a:latin typeface="+mn-lt"/>
                          <a:ea typeface="+mn-ea"/>
                          <a:cs typeface="+mn-cs"/>
                        </a:rPr>
                        <a:t>Length</a:t>
                      </a:r>
                      <a:r>
                        <a:rPr lang="pl-PL" sz="3600" u="none" strike="noStrike" kern="1200" dirty="0">
                          <a:solidFill>
                            <a:schemeClr val="lt1"/>
                          </a:solidFill>
                          <a:effectLst/>
                          <a:latin typeface="+mn-lt"/>
                          <a:ea typeface="+mn-ea"/>
                          <a:cs typeface="+mn-cs"/>
                        </a:rPr>
                        <a:t> [km]</a:t>
                      </a:r>
                      <a:endParaRPr lang="en-GB" sz="3600"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total</a:t>
                      </a:r>
                      <a:r>
                        <a:rPr lang="pl-PL" sz="3600" u="none" strike="noStrike" kern="1200" dirty="0">
                          <a:solidFill>
                            <a:schemeClr val="lt1"/>
                          </a:solidFill>
                          <a:effectLst/>
                          <a:latin typeface="+mn-lt"/>
                          <a:ea typeface="+mn-ea"/>
                          <a:cs typeface="+mn-cs"/>
                        </a:rPr>
                        <a:t> of len</a:t>
                      </a:r>
                      <a:endParaRPr lang="en-GB" sz="3600"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3877638566"/>
                  </a:ext>
                </a:extLst>
              </a:tr>
              <a:tr h="258638">
                <a:tc>
                  <a:txBody>
                    <a:bodyPr/>
                    <a:lstStyle/>
                    <a:p>
                      <a:pPr algn="ctr" fontAlgn="b">
                        <a:buNone/>
                      </a:pPr>
                      <a:r>
                        <a:rPr lang="en-GB" sz="3600" u="none" strike="noStrike" dirty="0">
                          <a:effectLst/>
                        </a:rPr>
                        <a:t>&gt;=5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59</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31.4</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9</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45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6.9</a:t>
                      </a:r>
                    </a:p>
                  </a:txBody>
                  <a:tcPr marL="9525" marR="9525" marT="9525" marB="0" anchor="b"/>
                </a:tc>
                <a:extLst>
                  <a:ext uri="{0D108BD9-81ED-4DB2-BD59-A6C34878D82A}">
                    <a16:rowId xmlns:a16="http://schemas.microsoft.com/office/drawing/2014/main" val="1177830009"/>
                  </a:ext>
                </a:extLst>
              </a:tr>
              <a:tr h="258638">
                <a:tc>
                  <a:txBody>
                    <a:bodyPr/>
                    <a:lstStyle/>
                    <a:p>
                      <a:pPr algn="ctr" fontAlgn="b">
                        <a:buNone/>
                      </a:pPr>
                      <a:r>
                        <a:rPr lang="en-GB" sz="3600" u="none" strike="noStrike">
                          <a:effectLst/>
                        </a:rPr>
                        <a:t>&gt;=10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27</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14.4</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4</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3.1</a:t>
                      </a:r>
                    </a:p>
                  </a:txBody>
                  <a:tcPr marL="9525" marR="9525" marT="9525" marB="0" anchor="b"/>
                </a:tc>
                <a:extLst>
                  <a:ext uri="{0D108BD9-81ED-4DB2-BD59-A6C34878D82A}">
                    <a16:rowId xmlns:a16="http://schemas.microsoft.com/office/drawing/2014/main" val="2829968584"/>
                  </a:ext>
                </a:extLst>
              </a:tr>
              <a:tr h="258638">
                <a:tc>
                  <a:txBody>
                    <a:bodyPr/>
                    <a:lstStyle/>
                    <a:p>
                      <a:pPr algn="ctr" fontAlgn="b">
                        <a:buNone/>
                      </a:pPr>
                      <a:r>
                        <a:rPr lang="en-GB" sz="3600" u="none" strike="noStrike">
                          <a:effectLst/>
                        </a:rPr>
                        <a:t>&gt;=15</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16</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8.5</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3</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2.3</a:t>
                      </a:r>
                    </a:p>
                  </a:txBody>
                  <a:tcPr marL="9525" marR="9525" marT="9525" marB="0" anchor="b"/>
                </a:tc>
                <a:extLst>
                  <a:ext uri="{0D108BD9-81ED-4DB2-BD59-A6C34878D82A}">
                    <a16:rowId xmlns:a16="http://schemas.microsoft.com/office/drawing/2014/main" val="4012405937"/>
                  </a:ext>
                </a:extLst>
              </a:tr>
              <a:tr h="258638">
                <a:tc>
                  <a:txBody>
                    <a:bodyPr/>
                    <a:lstStyle/>
                    <a:p>
                      <a:pPr algn="ctr" fontAlgn="b">
                        <a:buNone/>
                      </a:pPr>
                      <a:r>
                        <a:rPr lang="en-GB" sz="3600" u="none" strike="noStrike">
                          <a:effectLst/>
                        </a:rPr>
                        <a:t>&gt;=20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0.0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2</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1.5</a:t>
                      </a:r>
                    </a:p>
                  </a:txBody>
                  <a:tcPr marL="9525" marR="9525" marT="9525" marB="0" anchor="b"/>
                </a:tc>
                <a:extLst>
                  <a:ext uri="{0D108BD9-81ED-4DB2-BD59-A6C34878D82A}">
                    <a16:rowId xmlns:a16="http://schemas.microsoft.com/office/drawing/2014/main" val="285032158"/>
                  </a:ext>
                </a:extLst>
              </a:tr>
            </a:tbl>
          </a:graphicData>
        </a:graphic>
      </p:graphicFrame>
      <p:sp>
        <p:nvSpPr>
          <p:cNvPr id="6" name="Content Placeholder 1">
            <a:extLst>
              <a:ext uri="{FF2B5EF4-FFF2-40B4-BE49-F238E27FC236}">
                <a16:creationId xmlns:a16="http://schemas.microsoft.com/office/drawing/2014/main" id="{EDC78543-08BB-2222-18A8-4A262BDDB5F3}"/>
              </a:ext>
            </a:extLst>
          </p:cNvPr>
          <p:cNvSpPr txBox="1">
            <a:spLocks/>
          </p:cNvSpPr>
          <p:nvPr/>
        </p:nvSpPr>
        <p:spPr>
          <a:xfrm>
            <a:off x="1256863" y="7867650"/>
            <a:ext cx="10931962" cy="5158890"/>
          </a:xfrm>
          <a:prstGeom prst="rect">
            <a:avLst/>
          </a:prstGeom>
        </p:spPr>
        <p:txBody>
          <a:bodyPr vert="horz" lIns="91440" tIns="45720" rIns="91440" bIns="45720" rtlCol="0">
            <a:normAutofit/>
          </a:bodyPr>
          <a:lst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pl-PL" dirty="0" err="1"/>
              <a:t>Sections</a:t>
            </a:r>
            <a:r>
              <a:rPr lang="pl-PL" dirty="0"/>
              <a:t>:	5 km – 78 </a:t>
            </a:r>
            <a:r>
              <a:rPr lang="pl-PL" dirty="0" err="1"/>
              <a:t>sections</a:t>
            </a:r>
            <a:endParaRPr lang="pl-PL" dirty="0"/>
          </a:p>
        </p:txBody>
      </p:sp>
      <p:graphicFrame>
        <p:nvGraphicFramePr>
          <p:cNvPr id="7" name="Table 6">
            <a:extLst>
              <a:ext uri="{FF2B5EF4-FFF2-40B4-BE49-F238E27FC236}">
                <a16:creationId xmlns:a16="http://schemas.microsoft.com/office/drawing/2014/main" id="{9AEA17BA-11C6-50DB-9E50-FE155AE5D313}"/>
              </a:ext>
            </a:extLst>
          </p:cNvPr>
          <p:cNvGraphicFramePr>
            <a:graphicFrameLocks noGrp="1"/>
          </p:cNvGraphicFramePr>
          <p:nvPr>
            <p:extLst>
              <p:ext uri="{D42A27DB-BD31-4B8C-83A1-F6EECF244321}">
                <p14:modId xmlns:p14="http://schemas.microsoft.com/office/powerpoint/2010/main" val="2216940412"/>
              </p:ext>
            </p:extLst>
          </p:nvPr>
        </p:nvGraphicFramePr>
        <p:xfrm>
          <a:off x="590549" y="8866537"/>
          <a:ext cx="11598276" cy="3888105"/>
        </p:xfrm>
        <a:graphic>
          <a:graphicData uri="http://schemas.openxmlformats.org/drawingml/2006/table">
            <a:tbl>
              <a:tblPr>
                <a:tableStyleId>{327F97BB-C833-4FB7-BDE5-3F7075034690}</a:tableStyleId>
              </a:tblPr>
              <a:tblGrid>
                <a:gridCol w="1933046">
                  <a:extLst>
                    <a:ext uri="{9D8B030D-6E8A-4147-A177-3AD203B41FA5}">
                      <a16:colId xmlns:a16="http://schemas.microsoft.com/office/drawing/2014/main" val="899440915"/>
                    </a:ext>
                  </a:extLst>
                </a:gridCol>
                <a:gridCol w="1933046">
                  <a:extLst>
                    <a:ext uri="{9D8B030D-6E8A-4147-A177-3AD203B41FA5}">
                      <a16:colId xmlns:a16="http://schemas.microsoft.com/office/drawing/2014/main" val="1433154157"/>
                    </a:ext>
                  </a:extLst>
                </a:gridCol>
                <a:gridCol w="1933046">
                  <a:extLst>
                    <a:ext uri="{9D8B030D-6E8A-4147-A177-3AD203B41FA5}">
                      <a16:colId xmlns:a16="http://schemas.microsoft.com/office/drawing/2014/main" val="1574313218"/>
                    </a:ext>
                  </a:extLst>
                </a:gridCol>
                <a:gridCol w="1933046">
                  <a:extLst>
                    <a:ext uri="{9D8B030D-6E8A-4147-A177-3AD203B41FA5}">
                      <a16:colId xmlns:a16="http://schemas.microsoft.com/office/drawing/2014/main" val="2524384148"/>
                    </a:ext>
                  </a:extLst>
                </a:gridCol>
                <a:gridCol w="1933046">
                  <a:extLst>
                    <a:ext uri="{9D8B030D-6E8A-4147-A177-3AD203B41FA5}">
                      <a16:colId xmlns:a16="http://schemas.microsoft.com/office/drawing/2014/main" val="4226437251"/>
                    </a:ext>
                  </a:extLst>
                </a:gridCol>
                <a:gridCol w="1933046">
                  <a:extLst>
                    <a:ext uri="{9D8B030D-6E8A-4147-A177-3AD203B41FA5}">
                      <a16:colId xmlns:a16="http://schemas.microsoft.com/office/drawing/2014/main" val="1456461176"/>
                    </a:ext>
                  </a:extLst>
                </a:gridCol>
              </a:tblGrid>
              <a:tr h="1005384">
                <a:tc>
                  <a:txBody>
                    <a:bodyPr/>
                    <a:lstStyle/>
                    <a:p>
                      <a:pPr algn="ctr" fontAlgn="b">
                        <a:buNone/>
                      </a:pPr>
                      <a:r>
                        <a:rPr lang="pl-PL" sz="3600" u="none" strike="noStrike" dirty="0" err="1">
                          <a:effectLst/>
                        </a:rPr>
                        <a:t>Boarder</a:t>
                      </a:r>
                      <a:r>
                        <a:rPr lang="pl-PL" sz="3600" u="none" strike="noStrike" dirty="0">
                          <a:effectLst/>
                        </a:rPr>
                        <a:t> of </a:t>
                      </a:r>
                      <a:r>
                        <a:rPr lang="pl-PL" sz="3600" u="none" strike="noStrike" dirty="0" err="1">
                          <a:effectLst/>
                        </a:rPr>
                        <a:t>accidents</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marL="0" marR="0" lvl="0" indent="0" algn="ctr" defTabSz="1828343" rtl="0" eaLnBrk="1" fontAlgn="b" latinLnBrk="0" hangingPunct="1">
                        <a:lnSpc>
                          <a:spcPct val="100000"/>
                        </a:lnSpc>
                        <a:spcBef>
                          <a:spcPts val="0"/>
                        </a:spcBef>
                        <a:spcAft>
                          <a:spcPts val="0"/>
                        </a:spcAft>
                        <a:buClrTx/>
                        <a:buSzTx/>
                        <a:buFontTx/>
                        <a:buNone/>
                        <a:tabLst/>
                        <a:defRPr/>
                      </a:pPr>
                      <a:r>
                        <a:rPr lang="pl-PL" sz="3600" u="none" strike="noStrike" kern="1200" dirty="0">
                          <a:solidFill>
                            <a:schemeClr val="lt1"/>
                          </a:solidFill>
                          <a:effectLst/>
                          <a:latin typeface="+mn-lt"/>
                          <a:ea typeface="+mn-ea"/>
                          <a:cs typeface="+mn-cs"/>
                        </a:rPr>
                        <a:t>Sum of </a:t>
                      </a:r>
                      <a:r>
                        <a:rPr lang="pl-PL" sz="3600" u="none" strike="noStrike" kern="1200" dirty="0" err="1">
                          <a:solidFill>
                            <a:schemeClr val="lt1"/>
                          </a:solidFill>
                          <a:effectLst/>
                          <a:latin typeface="+mn-lt"/>
                          <a:ea typeface="+mn-ea"/>
                          <a:cs typeface="+mn-cs"/>
                        </a:rPr>
                        <a:t>accidents</a:t>
                      </a:r>
                      <a:r>
                        <a:rPr lang="en-GB" sz="3600" u="none" strike="noStrike" kern="1200" dirty="0">
                          <a:solidFill>
                            <a:schemeClr val="lt1"/>
                          </a:solidFill>
                          <a:effectLst/>
                          <a:latin typeface="+mn-lt"/>
                          <a:ea typeface="+mn-ea"/>
                          <a:cs typeface="+mn-cs"/>
                        </a:rPr>
                        <a:t>  </a:t>
                      </a: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of total</a:t>
                      </a: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a:t>
                      </a:r>
                      <a:r>
                        <a:rPr lang="en-GB" sz="3600" u="none" strike="noStrike" kern="1200" dirty="0" err="1">
                          <a:solidFill>
                            <a:schemeClr val="lt1"/>
                          </a:solidFill>
                          <a:effectLst/>
                          <a:latin typeface="+mn-lt"/>
                          <a:ea typeface="+mn-ea"/>
                          <a:cs typeface="+mn-cs"/>
                        </a:rPr>
                        <a:t>ection</a:t>
                      </a:r>
                      <a:r>
                        <a:rPr lang="en-GB" sz="3600" u="none" strike="noStrike" kern="1200" dirty="0">
                          <a:solidFill>
                            <a:schemeClr val="lt1"/>
                          </a:solidFill>
                          <a:effectLst/>
                          <a:latin typeface="+mn-lt"/>
                          <a:ea typeface="+mn-ea"/>
                          <a:cs typeface="+mn-cs"/>
                        </a:rPr>
                        <a:t> numbers</a:t>
                      </a:r>
                    </a:p>
                  </a:txBody>
                  <a:tcPr marL="9525" marR="9525" marT="9525" marB="0" anchor="ctr"/>
                </a:tc>
                <a:tc>
                  <a:txBody>
                    <a:bodyPr/>
                    <a:lstStyle/>
                    <a:p>
                      <a:pPr algn="ctr" fontAlgn="b">
                        <a:buNone/>
                      </a:pPr>
                      <a:r>
                        <a:rPr lang="pl-PL" sz="3600" u="none" strike="noStrike" kern="1200" dirty="0" err="1">
                          <a:solidFill>
                            <a:schemeClr val="lt1"/>
                          </a:solidFill>
                          <a:effectLst/>
                          <a:latin typeface="+mn-lt"/>
                          <a:ea typeface="+mn-ea"/>
                          <a:cs typeface="+mn-cs"/>
                        </a:rPr>
                        <a:t>Length</a:t>
                      </a:r>
                      <a:r>
                        <a:rPr lang="pl-PL" sz="3600" u="none" strike="noStrike" kern="1200" dirty="0">
                          <a:solidFill>
                            <a:schemeClr val="lt1"/>
                          </a:solidFill>
                          <a:effectLst/>
                          <a:latin typeface="+mn-lt"/>
                          <a:ea typeface="+mn-ea"/>
                          <a:cs typeface="+mn-cs"/>
                        </a:rPr>
                        <a:t> [km]</a:t>
                      </a:r>
                      <a:endParaRPr lang="en-GB" sz="3600"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total</a:t>
                      </a:r>
                      <a:r>
                        <a:rPr lang="pl-PL" sz="3600" u="none" strike="noStrike" kern="1200" dirty="0">
                          <a:solidFill>
                            <a:schemeClr val="lt1"/>
                          </a:solidFill>
                          <a:effectLst/>
                          <a:latin typeface="+mn-lt"/>
                          <a:ea typeface="+mn-ea"/>
                          <a:cs typeface="+mn-cs"/>
                        </a:rPr>
                        <a:t> of len</a:t>
                      </a:r>
                      <a:endParaRPr lang="en-GB" sz="3600"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3877638566"/>
                  </a:ext>
                </a:extLst>
              </a:tr>
              <a:tr h="258638">
                <a:tc>
                  <a:txBody>
                    <a:bodyPr/>
                    <a:lstStyle/>
                    <a:p>
                      <a:pPr algn="ctr" fontAlgn="b">
                        <a:buNone/>
                      </a:pPr>
                      <a:r>
                        <a:rPr lang="en-GB" sz="3600" u="none" strike="noStrike" dirty="0">
                          <a:effectLst/>
                        </a:rPr>
                        <a:t>&gt;=5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62</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33.0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13</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130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16.7</a:t>
                      </a:r>
                    </a:p>
                  </a:txBody>
                  <a:tcPr marL="9525" marR="9525" marT="9525" marB="0" anchor="b"/>
                </a:tc>
                <a:extLst>
                  <a:ext uri="{0D108BD9-81ED-4DB2-BD59-A6C34878D82A}">
                    <a16:rowId xmlns:a16="http://schemas.microsoft.com/office/drawing/2014/main" val="1177830009"/>
                  </a:ext>
                </a:extLst>
              </a:tr>
              <a:tr h="258638">
                <a:tc>
                  <a:txBody>
                    <a:bodyPr/>
                    <a:lstStyle/>
                    <a:p>
                      <a:pPr algn="ctr" fontAlgn="b">
                        <a:buNone/>
                      </a:pPr>
                      <a:r>
                        <a:rPr lang="en-GB" sz="3600" u="none" strike="noStrike">
                          <a:effectLst/>
                        </a:rPr>
                        <a:t>&gt;=10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37</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19.7</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6</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60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7.7</a:t>
                      </a:r>
                    </a:p>
                  </a:txBody>
                  <a:tcPr marL="9525" marR="9525" marT="9525" marB="0" anchor="b"/>
                </a:tc>
                <a:extLst>
                  <a:ext uri="{0D108BD9-81ED-4DB2-BD59-A6C34878D82A}">
                    <a16:rowId xmlns:a16="http://schemas.microsoft.com/office/drawing/2014/main" val="2829968584"/>
                  </a:ext>
                </a:extLst>
              </a:tr>
              <a:tr h="258638">
                <a:tc>
                  <a:txBody>
                    <a:bodyPr/>
                    <a:lstStyle/>
                    <a:p>
                      <a:pPr algn="ctr" fontAlgn="b">
                        <a:buNone/>
                      </a:pPr>
                      <a:r>
                        <a:rPr lang="en-GB" sz="3600" u="none" strike="noStrike">
                          <a:effectLst/>
                        </a:rPr>
                        <a:t>&gt;=15</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0.0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2.6</a:t>
                      </a:r>
                    </a:p>
                  </a:txBody>
                  <a:tcPr marL="9525" marR="9525" marT="9525" marB="0" anchor="b"/>
                </a:tc>
                <a:extLst>
                  <a:ext uri="{0D108BD9-81ED-4DB2-BD59-A6C34878D82A}">
                    <a16:rowId xmlns:a16="http://schemas.microsoft.com/office/drawing/2014/main" val="4012405937"/>
                  </a:ext>
                </a:extLst>
              </a:tr>
              <a:tr h="258638">
                <a:tc>
                  <a:txBody>
                    <a:bodyPr/>
                    <a:lstStyle/>
                    <a:p>
                      <a:pPr algn="ctr" fontAlgn="b">
                        <a:buNone/>
                      </a:pPr>
                      <a:r>
                        <a:rPr lang="en-GB" sz="3600" u="none" strike="noStrike">
                          <a:effectLst/>
                        </a:rPr>
                        <a:t>&gt;=20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0.0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2</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20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2.6</a:t>
                      </a:r>
                    </a:p>
                  </a:txBody>
                  <a:tcPr marL="9525" marR="9525" marT="9525" marB="0" anchor="b"/>
                </a:tc>
                <a:extLst>
                  <a:ext uri="{0D108BD9-81ED-4DB2-BD59-A6C34878D82A}">
                    <a16:rowId xmlns:a16="http://schemas.microsoft.com/office/drawing/2014/main" val="285032158"/>
                  </a:ext>
                </a:extLst>
              </a:tr>
            </a:tbl>
          </a:graphicData>
        </a:graphic>
      </p:graphicFrame>
      <p:sp>
        <p:nvSpPr>
          <p:cNvPr id="8" name="Content Placeholder 1">
            <a:extLst>
              <a:ext uri="{FF2B5EF4-FFF2-40B4-BE49-F238E27FC236}">
                <a16:creationId xmlns:a16="http://schemas.microsoft.com/office/drawing/2014/main" id="{75982823-3CA9-C95B-6FBF-80CBA9AEE2EC}"/>
              </a:ext>
            </a:extLst>
          </p:cNvPr>
          <p:cNvSpPr txBox="1">
            <a:spLocks/>
          </p:cNvSpPr>
          <p:nvPr/>
        </p:nvSpPr>
        <p:spPr>
          <a:xfrm>
            <a:off x="13274238" y="7782534"/>
            <a:ext cx="10908429" cy="5158890"/>
          </a:xfrm>
          <a:prstGeom prst="rect">
            <a:avLst/>
          </a:prstGeom>
        </p:spPr>
        <p:txBody>
          <a:bodyPr vert="horz" lIns="91440" tIns="45720" rIns="91440" bIns="45720" rtlCol="0">
            <a:normAutofit/>
          </a:bodyPr>
          <a:lst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pl-PL" dirty="0" err="1"/>
              <a:t>Sections</a:t>
            </a:r>
            <a:r>
              <a:rPr lang="pl-PL" dirty="0"/>
              <a:t>:	7 km – 56 </a:t>
            </a:r>
            <a:r>
              <a:rPr lang="pl-PL" dirty="0" err="1"/>
              <a:t>sections</a:t>
            </a:r>
            <a:endParaRPr lang="pl-PL" dirty="0"/>
          </a:p>
        </p:txBody>
      </p:sp>
      <p:graphicFrame>
        <p:nvGraphicFramePr>
          <p:cNvPr id="9" name="Table 8">
            <a:extLst>
              <a:ext uri="{FF2B5EF4-FFF2-40B4-BE49-F238E27FC236}">
                <a16:creationId xmlns:a16="http://schemas.microsoft.com/office/drawing/2014/main" id="{30308B92-DB64-BA9D-09A9-6D0B8B4D7231}"/>
              </a:ext>
            </a:extLst>
          </p:cNvPr>
          <p:cNvGraphicFramePr>
            <a:graphicFrameLocks noGrp="1"/>
          </p:cNvGraphicFramePr>
          <p:nvPr>
            <p:extLst>
              <p:ext uri="{D42A27DB-BD31-4B8C-83A1-F6EECF244321}">
                <p14:modId xmlns:p14="http://schemas.microsoft.com/office/powerpoint/2010/main" val="2811517575"/>
              </p:ext>
            </p:extLst>
          </p:nvPr>
        </p:nvGraphicFramePr>
        <p:xfrm>
          <a:off x="12584392" y="8866536"/>
          <a:ext cx="11598276" cy="3888105"/>
        </p:xfrm>
        <a:graphic>
          <a:graphicData uri="http://schemas.openxmlformats.org/drawingml/2006/table">
            <a:tbl>
              <a:tblPr>
                <a:tableStyleId>{327F97BB-C833-4FB7-BDE5-3F7075034690}</a:tableStyleId>
              </a:tblPr>
              <a:tblGrid>
                <a:gridCol w="1933046">
                  <a:extLst>
                    <a:ext uri="{9D8B030D-6E8A-4147-A177-3AD203B41FA5}">
                      <a16:colId xmlns:a16="http://schemas.microsoft.com/office/drawing/2014/main" val="899440915"/>
                    </a:ext>
                  </a:extLst>
                </a:gridCol>
                <a:gridCol w="1933046">
                  <a:extLst>
                    <a:ext uri="{9D8B030D-6E8A-4147-A177-3AD203B41FA5}">
                      <a16:colId xmlns:a16="http://schemas.microsoft.com/office/drawing/2014/main" val="1433154157"/>
                    </a:ext>
                  </a:extLst>
                </a:gridCol>
                <a:gridCol w="1933046">
                  <a:extLst>
                    <a:ext uri="{9D8B030D-6E8A-4147-A177-3AD203B41FA5}">
                      <a16:colId xmlns:a16="http://schemas.microsoft.com/office/drawing/2014/main" val="1574313218"/>
                    </a:ext>
                  </a:extLst>
                </a:gridCol>
                <a:gridCol w="1933046">
                  <a:extLst>
                    <a:ext uri="{9D8B030D-6E8A-4147-A177-3AD203B41FA5}">
                      <a16:colId xmlns:a16="http://schemas.microsoft.com/office/drawing/2014/main" val="2524384148"/>
                    </a:ext>
                  </a:extLst>
                </a:gridCol>
                <a:gridCol w="1933046">
                  <a:extLst>
                    <a:ext uri="{9D8B030D-6E8A-4147-A177-3AD203B41FA5}">
                      <a16:colId xmlns:a16="http://schemas.microsoft.com/office/drawing/2014/main" val="4226437251"/>
                    </a:ext>
                  </a:extLst>
                </a:gridCol>
                <a:gridCol w="1933046">
                  <a:extLst>
                    <a:ext uri="{9D8B030D-6E8A-4147-A177-3AD203B41FA5}">
                      <a16:colId xmlns:a16="http://schemas.microsoft.com/office/drawing/2014/main" val="1456461176"/>
                    </a:ext>
                  </a:extLst>
                </a:gridCol>
              </a:tblGrid>
              <a:tr h="1212363">
                <a:tc>
                  <a:txBody>
                    <a:bodyPr/>
                    <a:lstStyle/>
                    <a:p>
                      <a:pPr algn="ctr" fontAlgn="b">
                        <a:buNone/>
                      </a:pPr>
                      <a:r>
                        <a:rPr lang="pl-PL" sz="3600" u="none" strike="noStrike" dirty="0" err="1">
                          <a:effectLst/>
                        </a:rPr>
                        <a:t>Boarder</a:t>
                      </a:r>
                      <a:r>
                        <a:rPr lang="pl-PL" sz="3600" u="none" strike="noStrike" dirty="0">
                          <a:effectLst/>
                        </a:rPr>
                        <a:t> of </a:t>
                      </a:r>
                      <a:r>
                        <a:rPr lang="pl-PL" sz="3600" u="none" strike="noStrike" dirty="0" err="1">
                          <a:effectLst/>
                        </a:rPr>
                        <a:t>accidents</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Sum of </a:t>
                      </a:r>
                      <a:r>
                        <a:rPr lang="pl-PL" sz="3600" u="none" strike="noStrike" kern="1200" dirty="0" err="1">
                          <a:solidFill>
                            <a:schemeClr val="lt1"/>
                          </a:solidFill>
                          <a:effectLst/>
                          <a:latin typeface="+mn-lt"/>
                          <a:ea typeface="+mn-ea"/>
                          <a:cs typeface="+mn-cs"/>
                        </a:rPr>
                        <a:t>accidents</a:t>
                      </a:r>
                      <a:r>
                        <a:rPr lang="en-GB" sz="3600" u="none" strike="noStrike" kern="1200" dirty="0">
                          <a:solidFill>
                            <a:schemeClr val="lt1"/>
                          </a:solidFill>
                          <a:effectLst/>
                          <a:latin typeface="+mn-lt"/>
                          <a:ea typeface="+mn-ea"/>
                          <a:cs typeface="+mn-cs"/>
                        </a:rPr>
                        <a:t> </a:t>
                      </a: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of total</a:t>
                      </a:r>
                    </a:p>
                  </a:txBody>
                  <a:tcPr marL="9525" marR="9525" marT="9525" marB="0" anchor="ctr"/>
                </a:tc>
                <a:tc>
                  <a:txBody>
                    <a:bodyPr/>
                    <a:lstStyle/>
                    <a:p>
                      <a:pPr algn="ctr" fontAlgn="b">
                        <a:buNone/>
                      </a:pPr>
                      <a:r>
                        <a:rPr lang="pl-PL" sz="3600" u="none" strike="noStrike" kern="1200" dirty="0">
                          <a:solidFill>
                            <a:schemeClr val="lt1"/>
                          </a:solidFill>
                          <a:effectLst/>
                          <a:latin typeface="+mn-lt"/>
                          <a:ea typeface="+mn-ea"/>
                          <a:cs typeface="+mn-cs"/>
                        </a:rPr>
                        <a:t>S</a:t>
                      </a:r>
                      <a:r>
                        <a:rPr lang="en-GB" sz="3600" u="none" strike="noStrike" kern="1200" dirty="0" err="1">
                          <a:solidFill>
                            <a:schemeClr val="lt1"/>
                          </a:solidFill>
                          <a:effectLst/>
                          <a:latin typeface="+mn-lt"/>
                          <a:ea typeface="+mn-ea"/>
                          <a:cs typeface="+mn-cs"/>
                        </a:rPr>
                        <a:t>ection</a:t>
                      </a:r>
                      <a:r>
                        <a:rPr lang="en-GB" sz="3600" u="none" strike="noStrike" kern="1200" dirty="0">
                          <a:solidFill>
                            <a:schemeClr val="lt1"/>
                          </a:solidFill>
                          <a:effectLst/>
                          <a:latin typeface="+mn-lt"/>
                          <a:ea typeface="+mn-ea"/>
                          <a:cs typeface="+mn-cs"/>
                        </a:rPr>
                        <a:t> numbers</a:t>
                      </a:r>
                    </a:p>
                  </a:txBody>
                  <a:tcPr marL="9525" marR="9525" marT="9525" marB="0" anchor="ctr"/>
                </a:tc>
                <a:tc>
                  <a:txBody>
                    <a:bodyPr/>
                    <a:lstStyle/>
                    <a:p>
                      <a:pPr algn="ctr" fontAlgn="b">
                        <a:buNone/>
                      </a:pPr>
                      <a:r>
                        <a:rPr lang="pl-PL" sz="3600" u="none" strike="noStrike" kern="1200" dirty="0" err="1">
                          <a:solidFill>
                            <a:schemeClr val="lt1"/>
                          </a:solidFill>
                          <a:effectLst/>
                          <a:latin typeface="+mn-lt"/>
                          <a:ea typeface="+mn-ea"/>
                          <a:cs typeface="+mn-cs"/>
                        </a:rPr>
                        <a:t>Length</a:t>
                      </a:r>
                      <a:r>
                        <a:rPr lang="pl-PL" sz="3600" u="none" strike="noStrike" kern="1200" dirty="0">
                          <a:solidFill>
                            <a:schemeClr val="lt1"/>
                          </a:solidFill>
                          <a:effectLst/>
                          <a:latin typeface="+mn-lt"/>
                          <a:ea typeface="+mn-ea"/>
                          <a:cs typeface="+mn-cs"/>
                        </a:rPr>
                        <a:t> [km]</a:t>
                      </a:r>
                      <a:endParaRPr lang="en-GB" sz="3600"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 total</a:t>
                      </a:r>
                      <a:r>
                        <a:rPr lang="pl-PL" sz="3600" u="none" strike="noStrike" kern="1200" dirty="0">
                          <a:solidFill>
                            <a:schemeClr val="lt1"/>
                          </a:solidFill>
                          <a:effectLst/>
                          <a:latin typeface="+mn-lt"/>
                          <a:ea typeface="+mn-ea"/>
                          <a:cs typeface="+mn-cs"/>
                        </a:rPr>
                        <a:t> of len</a:t>
                      </a:r>
                      <a:endParaRPr lang="en-GB" sz="3600"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3877638566"/>
                  </a:ext>
                </a:extLst>
              </a:tr>
              <a:tr h="258638">
                <a:tc>
                  <a:txBody>
                    <a:bodyPr/>
                    <a:lstStyle/>
                    <a:p>
                      <a:pPr algn="ctr" fontAlgn="b">
                        <a:buNone/>
                      </a:pPr>
                      <a:r>
                        <a:rPr lang="en-GB" sz="3600" u="none" strike="noStrike" dirty="0">
                          <a:effectLst/>
                        </a:rPr>
                        <a:t>&gt;=5</a:t>
                      </a:r>
                      <a:endParaRPr lang="en-GB" sz="36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dirty="0">
                          <a:solidFill>
                            <a:schemeClr val="lt1"/>
                          </a:solidFill>
                          <a:effectLst/>
                          <a:latin typeface="+mn-lt"/>
                          <a:ea typeface="+mn-ea"/>
                          <a:cs typeface="+mn-cs"/>
                        </a:rPr>
                        <a:t>77</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41.0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18</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270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32.1</a:t>
                      </a:r>
                    </a:p>
                  </a:txBody>
                  <a:tcPr marL="9525" marR="9525" marT="9525" marB="0" anchor="b"/>
                </a:tc>
                <a:extLst>
                  <a:ext uri="{0D108BD9-81ED-4DB2-BD59-A6C34878D82A}">
                    <a16:rowId xmlns:a16="http://schemas.microsoft.com/office/drawing/2014/main" val="1177830009"/>
                  </a:ext>
                </a:extLst>
              </a:tr>
              <a:tr h="258638">
                <a:tc>
                  <a:txBody>
                    <a:bodyPr/>
                    <a:lstStyle/>
                    <a:p>
                      <a:pPr algn="ctr" fontAlgn="b">
                        <a:buNone/>
                      </a:pPr>
                      <a:r>
                        <a:rPr lang="en-GB" sz="3600" u="none" strike="noStrike">
                          <a:effectLst/>
                        </a:rPr>
                        <a:t>&gt;=10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29</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15.4</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7</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105</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12.5</a:t>
                      </a:r>
                    </a:p>
                  </a:txBody>
                  <a:tcPr marL="9525" marR="9525" marT="9525" marB="0" anchor="b"/>
                </a:tc>
                <a:extLst>
                  <a:ext uri="{0D108BD9-81ED-4DB2-BD59-A6C34878D82A}">
                    <a16:rowId xmlns:a16="http://schemas.microsoft.com/office/drawing/2014/main" val="2829968584"/>
                  </a:ext>
                </a:extLst>
              </a:tr>
              <a:tr h="258638">
                <a:tc>
                  <a:txBody>
                    <a:bodyPr/>
                    <a:lstStyle/>
                    <a:p>
                      <a:pPr algn="ctr" fontAlgn="b">
                        <a:buNone/>
                      </a:pPr>
                      <a:r>
                        <a:rPr lang="en-GB" sz="3600" u="none" strike="noStrike">
                          <a:effectLst/>
                        </a:rPr>
                        <a:t>&gt;=15</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19</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10.1</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4</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60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7.1</a:t>
                      </a:r>
                    </a:p>
                  </a:txBody>
                  <a:tcPr marL="9525" marR="9525" marT="9525" marB="0" anchor="b"/>
                </a:tc>
                <a:extLst>
                  <a:ext uri="{0D108BD9-81ED-4DB2-BD59-A6C34878D82A}">
                    <a16:rowId xmlns:a16="http://schemas.microsoft.com/office/drawing/2014/main" val="4012405937"/>
                  </a:ext>
                </a:extLst>
              </a:tr>
              <a:tr h="258638">
                <a:tc>
                  <a:txBody>
                    <a:bodyPr/>
                    <a:lstStyle/>
                    <a:p>
                      <a:pPr algn="ctr" fontAlgn="b">
                        <a:buNone/>
                      </a:pPr>
                      <a:r>
                        <a:rPr lang="en-GB" sz="3600" u="none" strike="noStrike">
                          <a:effectLst/>
                        </a:rPr>
                        <a:t>&gt;=20</a:t>
                      </a:r>
                      <a:endParaRPr lang="en-GB" sz="36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buNone/>
                      </a:pPr>
                      <a:r>
                        <a:rPr lang="en-GB" sz="3600" u="none" strike="noStrike" kern="1200">
                          <a:solidFill>
                            <a:schemeClr val="lt1"/>
                          </a:solidFill>
                          <a:effectLst/>
                          <a:latin typeface="+mn-lt"/>
                          <a:ea typeface="+mn-ea"/>
                          <a:cs typeface="+mn-cs"/>
                        </a:rPr>
                        <a:t>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0.0</a:t>
                      </a:r>
                    </a:p>
                  </a:txBody>
                  <a:tcPr marL="9525" marR="9525" marT="9525" marB="0" anchor="b"/>
                </a:tc>
                <a:tc>
                  <a:txBody>
                    <a:bodyPr/>
                    <a:lstStyle/>
                    <a:p>
                      <a:pPr algn="ctr" fontAlgn="b">
                        <a:buNone/>
                      </a:pPr>
                      <a:r>
                        <a:rPr lang="en-GB" sz="3600" u="none" strike="noStrike" kern="1200">
                          <a:solidFill>
                            <a:schemeClr val="lt1"/>
                          </a:solidFill>
                          <a:effectLst/>
                          <a:latin typeface="+mn-lt"/>
                          <a:ea typeface="+mn-ea"/>
                          <a:cs typeface="+mn-cs"/>
                        </a:rPr>
                        <a:t>2</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30</a:t>
                      </a:r>
                    </a:p>
                  </a:txBody>
                  <a:tcPr marL="9525" marR="9525" marT="9525" marB="0" anchor="b"/>
                </a:tc>
                <a:tc>
                  <a:txBody>
                    <a:bodyPr/>
                    <a:lstStyle/>
                    <a:p>
                      <a:pPr algn="ctr" fontAlgn="b">
                        <a:buNone/>
                      </a:pPr>
                      <a:r>
                        <a:rPr lang="en-GB" sz="3600" u="none" strike="noStrike" kern="1200" dirty="0">
                          <a:solidFill>
                            <a:schemeClr val="lt1"/>
                          </a:solidFill>
                          <a:effectLst/>
                          <a:latin typeface="+mn-lt"/>
                          <a:ea typeface="+mn-ea"/>
                          <a:cs typeface="+mn-cs"/>
                        </a:rPr>
                        <a:t>3.6</a:t>
                      </a:r>
                    </a:p>
                  </a:txBody>
                  <a:tcPr marL="9525" marR="9525" marT="9525" marB="0" anchor="b"/>
                </a:tc>
                <a:extLst>
                  <a:ext uri="{0D108BD9-81ED-4DB2-BD59-A6C34878D82A}">
                    <a16:rowId xmlns:a16="http://schemas.microsoft.com/office/drawing/2014/main" val="285032158"/>
                  </a:ext>
                </a:extLst>
              </a:tr>
            </a:tbl>
          </a:graphicData>
        </a:graphic>
      </p:graphicFrame>
      <p:pic>
        <p:nvPicPr>
          <p:cNvPr id="10" name="Picture 9">
            <a:extLst>
              <a:ext uri="{FF2B5EF4-FFF2-40B4-BE49-F238E27FC236}">
                <a16:creationId xmlns:a16="http://schemas.microsoft.com/office/drawing/2014/main" id="{21A2A2BF-397E-C752-49D0-13CCC1B85741}"/>
              </a:ext>
            </a:extLst>
          </p:cNvPr>
          <p:cNvPicPr>
            <a:picLocks noChangeAspect="1"/>
          </p:cNvPicPr>
          <p:nvPr/>
        </p:nvPicPr>
        <p:blipFill>
          <a:blip r:embed="rId2"/>
          <a:stretch>
            <a:fillRect/>
          </a:stretch>
        </p:blipFill>
        <p:spPr>
          <a:xfrm>
            <a:off x="17335500" y="1517146"/>
            <a:ext cx="6847168" cy="4134553"/>
          </a:xfrm>
          <a:prstGeom prst="rect">
            <a:avLst/>
          </a:prstGeom>
        </p:spPr>
      </p:pic>
    </p:spTree>
    <p:extLst>
      <p:ext uri="{BB962C8B-B14F-4D97-AF65-F5344CB8AC3E}">
        <p14:creationId xmlns:p14="http://schemas.microsoft.com/office/powerpoint/2010/main" val="582307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84A671-E835-455A-901B-014FBCCB2330}"/>
              </a:ext>
            </a:extLst>
          </p:cNvPr>
          <p:cNvSpPr>
            <a:spLocks noGrp="1"/>
          </p:cNvSpPr>
          <p:nvPr>
            <p:ph type="title"/>
          </p:nvPr>
        </p:nvSpPr>
        <p:spPr>
          <a:xfrm>
            <a:off x="1675964" y="390524"/>
            <a:ext cx="21025723" cy="1943100"/>
          </a:xfrm>
        </p:spPr>
        <p:txBody>
          <a:bodyPr anchor="ctr">
            <a:normAutofit/>
          </a:bodyPr>
          <a:lstStyle/>
          <a:p>
            <a:r>
              <a:rPr lang="en-GB" dirty="0"/>
              <a:t>Definition of Homogeneous Road Sections</a:t>
            </a:r>
          </a:p>
        </p:txBody>
      </p:sp>
      <p:pic>
        <p:nvPicPr>
          <p:cNvPr id="8" name="Picture 7">
            <a:extLst>
              <a:ext uri="{FF2B5EF4-FFF2-40B4-BE49-F238E27FC236}">
                <a16:creationId xmlns:a16="http://schemas.microsoft.com/office/drawing/2014/main" id="{9493980A-5FF1-194D-F59D-7E04C955C47E}"/>
              </a:ext>
            </a:extLst>
          </p:cNvPr>
          <p:cNvPicPr>
            <a:picLocks noChangeAspect="1"/>
          </p:cNvPicPr>
          <p:nvPr/>
        </p:nvPicPr>
        <p:blipFill>
          <a:blip r:embed="rId2"/>
          <a:stretch>
            <a:fillRect/>
          </a:stretch>
        </p:blipFill>
        <p:spPr>
          <a:xfrm>
            <a:off x="775872" y="3940514"/>
            <a:ext cx="11260594" cy="6165174"/>
          </a:xfrm>
          <a:prstGeom prst="rect">
            <a:avLst/>
          </a:prstGeom>
          <a:noFill/>
        </p:spPr>
      </p:pic>
      <p:sp>
        <p:nvSpPr>
          <p:cNvPr id="6" name="Content Placeholder 5">
            <a:extLst>
              <a:ext uri="{FF2B5EF4-FFF2-40B4-BE49-F238E27FC236}">
                <a16:creationId xmlns:a16="http://schemas.microsoft.com/office/drawing/2014/main" id="{7A0D2C7B-8F43-87B3-8107-F53607AC20AF}"/>
              </a:ext>
            </a:extLst>
          </p:cNvPr>
          <p:cNvSpPr>
            <a:spLocks noGrp="1"/>
          </p:cNvSpPr>
          <p:nvPr>
            <p:ph sz="half" idx="2"/>
          </p:nvPr>
        </p:nvSpPr>
        <p:spPr>
          <a:xfrm>
            <a:off x="12341185" y="3651250"/>
            <a:ext cx="11260593" cy="8702676"/>
          </a:xfrm>
        </p:spPr>
        <p:txBody>
          <a:bodyPr>
            <a:normAutofit/>
          </a:bodyPr>
          <a:lstStyle/>
          <a:p>
            <a:pPr marL="0" indent="0">
              <a:buNone/>
            </a:pPr>
            <a:r>
              <a:rPr lang="en-GB" dirty="0"/>
              <a:t>Boundary Definition</a:t>
            </a:r>
            <a:endParaRPr lang="pl-PL" dirty="0"/>
          </a:p>
          <a:p>
            <a:r>
              <a:rPr lang="en-GB" dirty="0"/>
              <a:t>A road section is the stretch of road between two junctions — whether interchanges (grade-separated) or at-grade intersections. </a:t>
            </a:r>
            <a:endParaRPr lang="pl-PL" dirty="0"/>
          </a:p>
          <a:p>
            <a:r>
              <a:rPr lang="en-GB" dirty="0"/>
              <a:t>Junctions serve as natural delimiters for the network.</a:t>
            </a:r>
          </a:p>
          <a:p>
            <a:pPr marL="0" indent="0">
              <a:buNone/>
            </a:pPr>
            <a:endParaRPr lang="en-GB" dirty="0"/>
          </a:p>
          <a:p>
            <a:pPr marL="0" indent="0">
              <a:buNone/>
            </a:pPr>
            <a:endParaRPr lang="en-GB" dirty="0"/>
          </a:p>
        </p:txBody>
      </p:sp>
      <p:sp>
        <p:nvSpPr>
          <p:cNvPr id="9" name="TextBox 8">
            <a:extLst>
              <a:ext uri="{FF2B5EF4-FFF2-40B4-BE49-F238E27FC236}">
                <a16:creationId xmlns:a16="http://schemas.microsoft.com/office/drawing/2014/main" id="{5F3AF07D-055F-59CE-1F4F-8CEB8321E05F}"/>
              </a:ext>
            </a:extLst>
          </p:cNvPr>
          <p:cNvSpPr txBox="1"/>
          <p:nvPr/>
        </p:nvSpPr>
        <p:spPr>
          <a:xfrm>
            <a:off x="5829300" y="8534400"/>
            <a:ext cx="1409700" cy="646331"/>
          </a:xfrm>
          <a:prstGeom prst="rect">
            <a:avLst/>
          </a:prstGeom>
          <a:noFill/>
        </p:spPr>
        <p:txBody>
          <a:bodyPr wrap="square" rtlCol="0">
            <a:spAutoFit/>
          </a:bodyPr>
          <a:lstStyle/>
          <a:p>
            <a:r>
              <a:rPr lang="pl-PL" b="1" dirty="0"/>
              <a:t>7 km</a:t>
            </a:r>
            <a:endParaRPr lang="en-GB" b="1" dirty="0"/>
          </a:p>
        </p:txBody>
      </p:sp>
    </p:spTree>
    <p:extLst>
      <p:ext uri="{BB962C8B-B14F-4D97-AF65-F5344CB8AC3E}">
        <p14:creationId xmlns:p14="http://schemas.microsoft.com/office/powerpoint/2010/main" val="703405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7145A4-F1BA-1C7F-4996-7CFAEB2C5BEA}"/>
              </a:ext>
            </a:extLst>
          </p:cNvPr>
          <p:cNvSpPr>
            <a:spLocks noGrp="1"/>
          </p:cNvSpPr>
          <p:nvPr>
            <p:ph type="title"/>
          </p:nvPr>
        </p:nvSpPr>
        <p:spPr/>
        <p:txBody>
          <a:bodyPr/>
          <a:lstStyle/>
          <a:p>
            <a:r>
              <a:rPr lang="pl-PL" dirty="0" err="1"/>
              <a:t>Predefined</a:t>
            </a:r>
            <a:r>
              <a:rPr lang="pl-PL" dirty="0"/>
              <a:t> </a:t>
            </a:r>
            <a:r>
              <a:rPr lang="pl-PL" dirty="0" err="1"/>
              <a:t>Junction</a:t>
            </a:r>
            <a:r>
              <a:rPr lang="pl-PL" dirty="0"/>
              <a:t> </a:t>
            </a:r>
            <a:r>
              <a:rPr lang="pl-PL" dirty="0" err="1"/>
              <a:t>Dimensions</a:t>
            </a:r>
            <a:endParaRPr lang="pl-PL" dirty="0"/>
          </a:p>
        </p:txBody>
      </p:sp>
      <p:pic>
        <p:nvPicPr>
          <p:cNvPr id="4" name="Picture 3">
            <a:extLst>
              <a:ext uri="{FF2B5EF4-FFF2-40B4-BE49-F238E27FC236}">
                <a16:creationId xmlns:a16="http://schemas.microsoft.com/office/drawing/2014/main" id="{67BD5A31-0788-84F6-4AB0-E69151DEF1CC}"/>
              </a:ext>
            </a:extLst>
          </p:cNvPr>
          <p:cNvPicPr>
            <a:picLocks noChangeAspect="1"/>
          </p:cNvPicPr>
          <p:nvPr/>
        </p:nvPicPr>
        <p:blipFill>
          <a:blip r:embed="rId2"/>
          <a:stretch>
            <a:fillRect/>
          </a:stretch>
        </p:blipFill>
        <p:spPr>
          <a:xfrm>
            <a:off x="4363621" y="3105591"/>
            <a:ext cx="13891722" cy="8884679"/>
          </a:xfrm>
          <a:prstGeom prst="rect">
            <a:avLst/>
          </a:prstGeom>
        </p:spPr>
      </p:pic>
    </p:spTree>
    <p:extLst>
      <p:ext uri="{BB962C8B-B14F-4D97-AF65-F5344CB8AC3E}">
        <p14:creationId xmlns:p14="http://schemas.microsoft.com/office/powerpoint/2010/main" val="519494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D9EC4-29CD-96AE-96A6-00CF254D3635}"/>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402F9B1-908F-18F6-5C53-5F6DBAA318AF}"/>
              </a:ext>
            </a:extLst>
          </p:cNvPr>
          <p:cNvSpPr>
            <a:spLocks noGrp="1"/>
          </p:cNvSpPr>
          <p:nvPr>
            <p:ph idx="1"/>
          </p:nvPr>
        </p:nvSpPr>
        <p:spPr>
          <a:xfrm>
            <a:off x="1675965" y="3651250"/>
            <a:ext cx="12078136" cy="8702676"/>
          </a:xfrm>
        </p:spPr>
        <p:txBody>
          <a:bodyPr/>
          <a:lstStyle/>
          <a:p>
            <a:r>
              <a:rPr lang="pl-PL" dirty="0" err="1"/>
              <a:t>Between</a:t>
            </a:r>
            <a:r>
              <a:rPr lang="pl-PL" dirty="0"/>
              <a:t> the </a:t>
            </a:r>
            <a:r>
              <a:rPr lang="pl-PL" dirty="0" err="1"/>
              <a:t>beginning</a:t>
            </a:r>
            <a:r>
              <a:rPr lang="pl-PL" dirty="0"/>
              <a:t> of the </a:t>
            </a:r>
            <a:r>
              <a:rPr lang="pl-PL" dirty="0" err="1"/>
              <a:t>exit</a:t>
            </a:r>
            <a:r>
              <a:rPr lang="pl-PL" dirty="0"/>
              <a:t> ramp and the end of the </a:t>
            </a:r>
            <a:r>
              <a:rPr lang="pl-PL" dirty="0" err="1"/>
              <a:t>entry</a:t>
            </a:r>
            <a:r>
              <a:rPr lang="pl-PL" dirty="0"/>
              <a:t> ramp</a:t>
            </a:r>
            <a:endParaRPr lang="en-GB" dirty="0"/>
          </a:p>
        </p:txBody>
      </p:sp>
      <p:sp>
        <p:nvSpPr>
          <p:cNvPr id="3" name="Title 2">
            <a:extLst>
              <a:ext uri="{FF2B5EF4-FFF2-40B4-BE49-F238E27FC236}">
                <a16:creationId xmlns:a16="http://schemas.microsoft.com/office/drawing/2014/main" id="{346CC019-BA2C-9E56-03ED-A8CC82A86B15}"/>
              </a:ext>
            </a:extLst>
          </p:cNvPr>
          <p:cNvSpPr>
            <a:spLocks noGrp="1"/>
          </p:cNvSpPr>
          <p:nvPr>
            <p:ph type="title"/>
          </p:nvPr>
        </p:nvSpPr>
        <p:spPr/>
        <p:txBody>
          <a:bodyPr/>
          <a:lstStyle/>
          <a:p>
            <a:r>
              <a:rPr lang="pl-PL" dirty="0" err="1"/>
              <a:t>Calculated</a:t>
            </a:r>
            <a:r>
              <a:rPr lang="pl-PL" dirty="0"/>
              <a:t> the real </a:t>
            </a:r>
            <a:r>
              <a:rPr lang="pl-PL" dirty="0" err="1"/>
              <a:t>distance</a:t>
            </a:r>
            <a:r>
              <a:rPr lang="pl-PL" dirty="0"/>
              <a:t> of </a:t>
            </a:r>
            <a:r>
              <a:rPr lang="pl-PL" dirty="0" err="1"/>
              <a:t>interchange</a:t>
            </a:r>
            <a:endParaRPr lang="pl-PL" dirty="0"/>
          </a:p>
        </p:txBody>
      </p:sp>
      <p:pic>
        <p:nvPicPr>
          <p:cNvPr id="5" name="Picture 4">
            <a:extLst>
              <a:ext uri="{FF2B5EF4-FFF2-40B4-BE49-F238E27FC236}">
                <a16:creationId xmlns:a16="http://schemas.microsoft.com/office/drawing/2014/main" id="{A7F49E59-D433-B46E-D8CA-B32A725866CD}"/>
              </a:ext>
            </a:extLst>
          </p:cNvPr>
          <p:cNvPicPr>
            <a:picLocks noChangeAspect="1"/>
          </p:cNvPicPr>
          <p:nvPr/>
        </p:nvPicPr>
        <p:blipFill>
          <a:blip r:embed="rId2"/>
          <a:stretch>
            <a:fillRect/>
          </a:stretch>
        </p:blipFill>
        <p:spPr>
          <a:xfrm>
            <a:off x="14606280" y="2155589"/>
            <a:ext cx="9376390" cy="9023822"/>
          </a:xfrm>
          <a:prstGeom prst="rect">
            <a:avLst/>
          </a:prstGeom>
        </p:spPr>
      </p:pic>
      <p:pic>
        <p:nvPicPr>
          <p:cNvPr id="8" name="Picture 7">
            <a:extLst>
              <a:ext uri="{FF2B5EF4-FFF2-40B4-BE49-F238E27FC236}">
                <a16:creationId xmlns:a16="http://schemas.microsoft.com/office/drawing/2014/main" id="{E1DCB5B9-2EB5-A344-BE26-384571277686}"/>
              </a:ext>
            </a:extLst>
          </p:cNvPr>
          <p:cNvPicPr>
            <a:picLocks noChangeAspect="1"/>
          </p:cNvPicPr>
          <p:nvPr/>
        </p:nvPicPr>
        <p:blipFill>
          <a:blip r:embed="rId3"/>
          <a:stretch>
            <a:fillRect/>
          </a:stretch>
        </p:blipFill>
        <p:spPr>
          <a:xfrm>
            <a:off x="8119674" y="5762278"/>
            <a:ext cx="8467806" cy="7229822"/>
          </a:xfrm>
          <a:prstGeom prst="rect">
            <a:avLst/>
          </a:prstGeom>
        </p:spPr>
      </p:pic>
      <p:sp>
        <p:nvSpPr>
          <p:cNvPr id="9" name="TextBox 8">
            <a:extLst>
              <a:ext uri="{FF2B5EF4-FFF2-40B4-BE49-F238E27FC236}">
                <a16:creationId xmlns:a16="http://schemas.microsoft.com/office/drawing/2014/main" id="{604185A8-3D52-D817-CB79-21972ABAA89A}"/>
              </a:ext>
            </a:extLst>
          </p:cNvPr>
          <p:cNvSpPr txBox="1"/>
          <p:nvPr/>
        </p:nvSpPr>
        <p:spPr>
          <a:xfrm>
            <a:off x="11277600" y="8730858"/>
            <a:ext cx="1733550" cy="646331"/>
          </a:xfrm>
          <a:prstGeom prst="rect">
            <a:avLst/>
          </a:prstGeom>
          <a:solidFill>
            <a:schemeClr val="bg1"/>
          </a:solidFill>
        </p:spPr>
        <p:txBody>
          <a:bodyPr wrap="square" rtlCol="0">
            <a:spAutoFit/>
          </a:bodyPr>
          <a:lstStyle/>
          <a:p>
            <a:r>
              <a:rPr lang="pl-PL" b="1" dirty="0"/>
              <a:t>1.8 km</a:t>
            </a:r>
            <a:endParaRPr lang="en-GB" b="1" dirty="0"/>
          </a:p>
        </p:txBody>
      </p:sp>
      <p:sp>
        <p:nvSpPr>
          <p:cNvPr id="10" name="TextBox 9">
            <a:extLst>
              <a:ext uri="{FF2B5EF4-FFF2-40B4-BE49-F238E27FC236}">
                <a16:creationId xmlns:a16="http://schemas.microsoft.com/office/drawing/2014/main" id="{84F4BA20-201C-D166-881F-5D804CD3F98C}"/>
              </a:ext>
            </a:extLst>
          </p:cNvPr>
          <p:cNvSpPr txBox="1"/>
          <p:nvPr/>
        </p:nvSpPr>
        <p:spPr>
          <a:xfrm>
            <a:off x="19088100" y="6620920"/>
            <a:ext cx="1733550" cy="646331"/>
          </a:xfrm>
          <a:prstGeom prst="rect">
            <a:avLst/>
          </a:prstGeom>
          <a:solidFill>
            <a:schemeClr val="bg1"/>
          </a:solidFill>
        </p:spPr>
        <p:txBody>
          <a:bodyPr wrap="square" rtlCol="0">
            <a:spAutoFit/>
          </a:bodyPr>
          <a:lstStyle/>
          <a:p>
            <a:r>
              <a:rPr lang="pl-PL" b="1" dirty="0"/>
              <a:t>2 km</a:t>
            </a:r>
            <a:endParaRPr lang="en-GB" b="1" dirty="0"/>
          </a:p>
        </p:txBody>
      </p:sp>
    </p:spTree>
    <p:extLst>
      <p:ext uri="{BB962C8B-B14F-4D97-AF65-F5344CB8AC3E}">
        <p14:creationId xmlns:p14="http://schemas.microsoft.com/office/powerpoint/2010/main" val="3393883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DEA2-3755-3559-361D-D74F09D72CD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56B2D30-9F99-1FA2-B3C4-8A3A6627D9EE}"/>
              </a:ext>
            </a:extLst>
          </p:cNvPr>
          <p:cNvSpPr>
            <a:spLocks noGrp="1"/>
          </p:cNvSpPr>
          <p:nvPr>
            <p:ph idx="1"/>
          </p:nvPr>
        </p:nvSpPr>
        <p:spPr>
          <a:xfrm>
            <a:off x="1675965" y="3651250"/>
            <a:ext cx="12078136" cy="8702676"/>
          </a:xfrm>
        </p:spPr>
        <p:txBody>
          <a:bodyPr/>
          <a:lstStyle/>
          <a:p>
            <a:r>
              <a:rPr lang="pl-PL" dirty="0" err="1"/>
              <a:t>Between</a:t>
            </a:r>
            <a:r>
              <a:rPr lang="pl-PL" dirty="0"/>
              <a:t> the </a:t>
            </a:r>
            <a:r>
              <a:rPr lang="pl-PL" dirty="0" err="1"/>
              <a:t>beginning</a:t>
            </a:r>
            <a:r>
              <a:rPr lang="pl-PL" dirty="0"/>
              <a:t> of the </a:t>
            </a:r>
            <a:r>
              <a:rPr lang="pl-PL" dirty="0" err="1"/>
              <a:t>turn</a:t>
            </a:r>
            <a:r>
              <a:rPr lang="pl-PL" dirty="0"/>
              <a:t> </a:t>
            </a:r>
            <a:r>
              <a:rPr lang="pl-PL" dirty="0" err="1"/>
              <a:t>left</a:t>
            </a:r>
            <a:r>
              <a:rPr lang="pl-PL" dirty="0"/>
              <a:t> </a:t>
            </a:r>
            <a:r>
              <a:rPr lang="pl-PL" dirty="0" err="1"/>
              <a:t>line</a:t>
            </a:r>
            <a:r>
              <a:rPr lang="pl-PL" dirty="0"/>
              <a:t> to the end of the </a:t>
            </a:r>
            <a:r>
              <a:rPr lang="pl-PL" dirty="0" err="1"/>
              <a:t>entry</a:t>
            </a:r>
            <a:r>
              <a:rPr lang="pl-PL" dirty="0"/>
              <a:t> </a:t>
            </a:r>
            <a:r>
              <a:rPr lang="pl-PL" dirty="0" err="1"/>
              <a:t>line</a:t>
            </a:r>
            <a:endParaRPr lang="en-GB" dirty="0"/>
          </a:p>
        </p:txBody>
      </p:sp>
      <p:sp>
        <p:nvSpPr>
          <p:cNvPr id="3" name="Title 2">
            <a:extLst>
              <a:ext uri="{FF2B5EF4-FFF2-40B4-BE49-F238E27FC236}">
                <a16:creationId xmlns:a16="http://schemas.microsoft.com/office/drawing/2014/main" id="{0F40C7E8-17DB-06C7-9C2C-5F516C53A7C3}"/>
              </a:ext>
            </a:extLst>
          </p:cNvPr>
          <p:cNvSpPr>
            <a:spLocks noGrp="1"/>
          </p:cNvSpPr>
          <p:nvPr>
            <p:ph type="title"/>
          </p:nvPr>
        </p:nvSpPr>
        <p:spPr/>
        <p:txBody>
          <a:bodyPr/>
          <a:lstStyle/>
          <a:p>
            <a:r>
              <a:rPr lang="pl-PL" dirty="0" err="1"/>
              <a:t>Calculated</a:t>
            </a:r>
            <a:r>
              <a:rPr lang="pl-PL" dirty="0"/>
              <a:t> the real </a:t>
            </a:r>
            <a:r>
              <a:rPr lang="pl-PL" dirty="0" err="1"/>
              <a:t>distance</a:t>
            </a:r>
            <a:r>
              <a:rPr lang="pl-PL" dirty="0"/>
              <a:t> of </a:t>
            </a:r>
            <a:r>
              <a:rPr lang="pl-PL" dirty="0" err="1"/>
              <a:t>intersection</a:t>
            </a:r>
            <a:endParaRPr lang="pl-PL" dirty="0"/>
          </a:p>
        </p:txBody>
      </p:sp>
      <p:sp>
        <p:nvSpPr>
          <p:cNvPr id="9" name="TextBox 8">
            <a:extLst>
              <a:ext uri="{FF2B5EF4-FFF2-40B4-BE49-F238E27FC236}">
                <a16:creationId xmlns:a16="http://schemas.microsoft.com/office/drawing/2014/main" id="{B69E9EEB-4A0B-5725-C669-4545F1527578}"/>
              </a:ext>
            </a:extLst>
          </p:cNvPr>
          <p:cNvSpPr txBox="1"/>
          <p:nvPr/>
        </p:nvSpPr>
        <p:spPr>
          <a:xfrm>
            <a:off x="11277600" y="8730858"/>
            <a:ext cx="1733550" cy="646331"/>
          </a:xfrm>
          <a:prstGeom prst="rect">
            <a:avLst/>
          </a:prstGeom>
          <a:solidFill>
            <a:schemeClr val="bg1"/>
          </a:solidFill>
        </p:spPr>
        <p:txBody>
          <a:bodyPr wrap="square" rtlCol="0">
            <a:spAutoFit/>
          </a:bodyPr>
          <a:lstStyle/>
          <a:p>
            <a:r>
              <a:rPr lang="pl-PL" b="1" dirty="0"/>
              <a:t>1.8 km</a:t>
            </a:r>
            <a:endParaRPr lang="en-GB" b="1" dirty="0"/>
          </a:p>
        </p:txBody>
      </p:sp>
      <p:sp>
        <p:nvSpPr>
          <p:cNvPr id="10" name="TextBox 9">
            <a:extLst>
              <a:ext uri="{FF2B5EF4-FFF2-40B4-BE49-F238E27FC236}">
                <a16:creationId xmlns:a16="http://schemas.microsoft.com/office/drawing/2014/main" id="{8E726F9B-ED49-AFA0-2BB8-32C52F00A38A}"/>
              </a:ext>
            </a:extLst>
          </p:cNvPr>
          <p:cNvSpPr txBox="1"/>
          <p:nvPr/>
        </p:nvSpPr>
        <p:spPr>
          <a:xfrm>
            <a:off x="19088100" y="6620920"/>
            <a:ext cx="1733550" cy="646331"/>
          </a:xfrm>
          <a:prstGeom prst="rect">
            <a:avLst/>
          </a:prstGeom>
          <a:solidFill>
            <a:schemeClr val="bg1"/>
          </a:solidFill>
        </p:spPr>
        <p:txBody>
          <a:bodyPr wrap="square" rtlCol="0">
            <a:spAutoFit/>
          </a:bodyPr>
          <a:lstStyle/>
          <a:p>
            <a:r>
              <a:rPr lang="pl-PL" b="1" dirty="0"/>
              <a:t>2 km</a:t>
            </a:r>
            <a:endParaRPr lang="en-GB" b="1" dirty="0"/>
          </a:p>
        </p:txBody>
      </p:sp>
      <p:pic>
        <p:nvPicPr>
          <p:cNvPr id="12" name="Picture 11">
            <a:extLst>
              <a:ext uri="{FF2B5EF4-FFF2-40B4-BE49-F238E27FC236}">
                <a16:creationId xmlns:a16="http://schemas.microsoft.com/office/drawing/2014/main" id="{624BDFBC-DA08-0BF7-1A11-415E2860F8FF}"/>
              </a:ext>
            </a:extLst>
          </p:cNvPr>
          <p:cNvPicPr>
            <a:picLocks noChangeAspect="1"/>
          </p:cNvPicPr>
          <p:nvPr/>
        </p:nvPicPr>
        <p:blipFill>
          <a:blip r:embed="rId2"/>
          <a:stretch>
            <a:fillRect/>
          </a:stretch>
        </p:blipFill>
        <p:spPr>
          <a:xfrm>
            <a:off x="8669032" y="5371499"/>
            <a:ext cx="12845874" cy="6982427"/>
          </a:xfrm>
          <a:prstGeom prst="rect">
            <a:avLst/>
          </a:prstGeom>
        </p:spPr>
      </p:pic>
    </p:spTree>
    <p:extLst>
      <p:ext uri="{BB962C8B-B14F-4D97-AF65-F5344CB8AC3E}">
        <p14:creationId xmlns:p14="http://schemas.microsoft.com/office/powerpoint/2010/main" val="2777654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E49ED-BCBD-EBBC-6E84-42EDAA01A284}"/>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957DA7B-BF56-4F17-F501-F6DD6207ADEA}"/>
              </a:ext>
            </a:extLst>
          </p:cNvPr>
          <p:cNvPicPr>
            <a:picLocks noChangeAspect="1"/>
          </p:cNvPicPr>
          <p:nvPr/>
        </p:nvPicPr>
        <p:blipFill>
          <a:blip r:embed="rId3"/>
          <a:stretch>
            <a:fillRect/>
          </a:stretch>
        </p:blipFill>
        <p:spPr>
          <a:xfrm>
            <a:off x="336828" y="3684944"/>
            <a:ext cx="11613635" cy="6346112"/>
          </a:xfrm>
          <a:prstGeom prst="rect">
            <a:avLst/>
          </a:prstGeom>
        </p:spPr>
      </p:pic>
      <p:pic>
        <p:nvPicPr>
          <p:cNvPr id="19" name="Picture 18">
            <a:extLst>
              <a:ext uri="{FF2B5EF4-FFF2-40B4-BE49-F238E27FC236}">
                <a16:creationId xmlns:a16="http://schemas.microsoft.com/office/drawing/2014/main" id="{259FB5B1-B8D9-1670-BF3F-B028FE5B3988}"/>
              </a:ext>
            </a:extLst>
          </p:cNvPr>
          <p:cNvPicPr>
            <a:picLocks noChangeAspect="1"/>
          </p:cNvPicPr>
          <p:nvPr/>
        </p:nvPicPr>
        <p:blipFill>
          <a:blip r:embed="rId4">
            <a:extLst>
              <a:ext uri="{28A0092B-C50C-407E-A947-70E740481C1C}">
                <a14:useLocalDpi xmlns:a14="http://schemas.microsoft.com/office/drawing/2010/main" val="0"/>
              </a:ext>
            </a:extLst>
          </a:blip>
          <a:srcRect r="36893"/>
          <a:stretch>
            <a:fillRect/>
          </a:stretch>
        </p:blipFill>
        <p:spPr>
          <a:xfrm>
            <a:off x="233033" y="8389771"/>
            <a:ext cx="6182282" cy="3464124"/>
          </a:xfrm>
          <a:prstGeom prst="rect">
            <a:avLst/>
          </a:prstGeom>
        </p:spPr>
      </p:pic>
      <p:sp>
        <p:nvSpPr>
          <p:cNvPr id="5" name="Title 4">
            <a:extLst>
              <a:ext uri="{FF2B5EF4-FFF2-40B4-BE49-F238E27FC236}">
                <a16:creationId xmlns:a16="http://schemas.microsoft.com/office/drawing/2014/main" id="{23ABC099-A260-5B43-20C2-C680DB8C3136}"/>
              </a:ext>
            </a:extLst>
          </p:cNvPr>
          <p:cNvSpPr>
            <a:spLocks noGrp="1"/>
          </p:cNvSpPr>
          <p:nvPr>
            <p:ph type="title"/>
          </p:nvPr>
        </p:nvSpPr>
        <p:spPr>
          <a:xfrm>
            <a:off x="1675964" y="390524"/>
            <a:ext cx="21025723" cy="1943100"/>
          </a:xfrm>
        </p:spPr>
        <p:txBody>
          <a:bodyPr anchor="ctr">
            <a:normAutofit/>
          </a:bodyPr>
          <a:lstStyle/>
          <a:p>
            <a:r>
              <a:rPr lang="en-GB" dirty="0"/>
              <a:t>Definition of Homogeneous Road Sections</a:t>
            </a:r>
          </a:p>
        </p:txBody>
      </p:sp>
      <p:sp>
        <p:nvSpPr>
          <p:cNvPr id="6" name="Content Placeholder 5">
            <a:extLst>
              <a:ext uri="{FF2B5EF4-FFF2-40B4-BE49-F238E27FC236}">
                <a16:creationId xmlns:a16="http://schemas.microsoft.com/office/drawing/2014/main" id="{1ABE84E1-4F2F-EB95-06AB-29FFBD84CA56}"/>
              </a:ext>
            </a:extLst>
          </p:cNvPr>
          <p:cNvSpPr>
            <a:spLocks noGrp="1"/>
          </p:cNvSpPr>
          <p:nvPr>
            <p:ph sz="half" idx="2"/>
          </p:nvPr>
        </p:nvSpPr>
        <p:spPr>
          <a:xfrm>
            <a:off x="12341185" y="3651250"/>
            <a:ext cx="11260593" cy="8702676"/>
          </a:xfrm>
        </p:spPr>
        <p:txBody>
          <a:bodyPr>
            <a:normAutofit/>
          </a:bodyPr>
          <a:lstStyle/>
          <a:p>
            <a:pPr marL="0" indent="0">
              <a:buNone/>
            </a:pPr>
            <a:r>
              <a:rPr lang="en-GB" dirty="0"/>
              <a:t>Subdivision Requirement</a:t>
            </a:r>
          </a:p>
          <a:p>
            <a:r>
              <a:rPr lang="en-GB" dirty="0"/>
              <a:t>If road characteristics change within a stretch between two junctions, such as the number of lanes, speed limit, or alignment, the section must be further </a:t>
            </a:r>
            <a:r>
              <a:rPr lang="en-GB" u="sng" dirty="0"/>
              <a:t>subdivided to maintain homogeneity.</a:t>
            </a:r>
          </a:p>
          <a:p>
            <a:pPr marL="0" indent="0">
              <a:buNone/>
            </a:pPr>
            <a:endParaRPr lang="en-GB" dirty="0"/>
          </a:p>
          <a:p>
            <a:pPr marL="0" indent="0">
              <a:buNone/>
            </a:pPr>
            <a:endParaRPr lang="en-GB" dirty="0"/>
          </a:p>
        </p:txBody>
      </p:sp>
      <p:sp>
        <p:nvSpPr>
          <p:cNvPr id="13" name="Arrow: Right 12">
            <a:extLst>
              <a:ext uri="{FF2B5EF4-FFF2-40B4-BE49-F238E27FC236}">
                <a16:creationId xmlns:a16="http://schemas.microsoft.com/office/drawing/2014/main" id="{26093D65-BEC5-C525-1765-0C79F9A34C99}"/>
              </a:ext>
            </a:extLst>
          </p:cNvPr>
          <p:cNvSpPr/>
          <p:nvPr/>
        </p:nvSpPr>
        <p:spPr>
          <a:xfrm rot="19018506">
            <a:off x="3637280" y="6988863"/>
            <a:ext cx="3407561" cy="667657"/>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170A0AD6-EA26-E2E0-1135-C19254551DB2}"/>
              </a:ext>
            </a:extLst>
          </p:cNvPr>
          <p:cNvPicPr>
            <a:picLocks noChangeAspect="1"/>
          </p:cNvPicPr>
          <p:nvPr/>
        </p:nvPicPr>
        <p:blipFill>
          <a:blip r:embed="rId5">
            <a:extLst>
              <a:ext uri="{28A0092B-C50C-407E-A947-70E740481C1C}">
                <a14:useLocalDpi xmlns:a14="http://schemas.microsoft.com/office/drawing/2010/main" val="0"/>
              </a:ext>
            </a:extLst>
          </a:blip>
          <a:srcRect r="36893"/>
          <a:stretch>
            <a:fillRect/>
          </a:stretch>
        </p:blipFill>
        <p:spPr>
          <a:xfrm>
            <a:off x="336828" y="2059772"/>
            <a:ext cx="6182282" cy="3448012"/>
          </a:xfrm>
          <a:prstGeom prst="rect">
            <a:avLst/>
          </a:prstGeom>
        </p:spPr>
      </p:pic>
      <p:sp>
        <p:nvSpPr>
          <p:cNvPr id="20" name="Arrow: Right 19">
            <a:extLst>
              <a:ext uri="{FF2B5EF4-FFF2-40B4-BE49-F238E27FC236}">
                <a16:creationId xmlns:a16="http://schemas.microsoft.com/office/drawing/2014/main" id="{DFAD1426-5B31-4CEF-EBA4-DB8E36D82764}"/>
              </a:ext>
            </a:extLst>
          </p:cNvPr>
          <p:cNvSpPr/>
          <p:nvPr/>
        </p:nvSpPr>
        <p:spPr>
          <a:xfrm rot="1461787">
            <a:off x="5311894" y="4790947"/>
            <a:ext cx="1663502" cy="667657"/>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90262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CC38D-8E15-A999-A5F4-FD6111C737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C2B2A8-C6E8-19D5-81B5-F4B60B0BD390}"/>
              </a:ext>
            </a:extLst>
          </p:cNvPr>
          <p:cNvSpPr>
            <a:spLocks noGrp="1"/>
          </p:cNvSpPr>
          <p:nvPr>
            <p:ph type="title"/>
          </p:nvPr>
        </p:nvSpPr>
        <p:spPr/>
        <p:txBody>
          <a:bodyPr/>
          <a:lstStyle/>
          <a:p>
            <a:r>
              <a:rPr lang="en-US" dirty="0"/>
              <a:t>Network Segmentation Approaches</a:t>
            </a:r>
          </a:p>
        </p:txBody>
      </p:sp>
      <p:sp>
        <p:nvSpPr>
          <p:cNvPr id="4" name="Text 0"/>
          <p:cNvSpPr/>
          <p:nvPr/>
        </p:nvSpPr>
        <p:spPr>
          <a:xfrm>
            <a:off x="1322639" y="3486433"/>
            <a:ext cx="12126531" cy="1033194"/>
          </a:xfrm>
          <a:prstGeom prst="rect">
            <a:avLst/>
          </a:prstGeom>
          <a:noFill/>
          <a:ln/>
        </p:spPr>
        <p:txBody>
          <a:bodyPr wrap="none" lIns="0" tIns="0" rIns="0" bIns="0" rtlCol="0" anchor="t"/>
          <a:lstStyle/>
          <a:p>
            <a:pPr>
              <a:lnSpc>
                <a:spcPts val="8081"/>
              </a:lnSpc>
            </a:pPr>
            <a:endParaRPr lang="en-US" sz="6498" dirty="0"/>
          </a:p>
        </p:txBody>
      </p:sp>
      <p:sp>
        <p:nvSpPr>
          <p:cNvPr id="5" name="Text 1"/>
          <p:cNvSpPr/>
          <p:nvPr/>
        </p:nvSpPr>
        <p:spPr>
          <a:xfrm>
            <a:off x="652939" y="3072601"/>
            <a:ext cx="21732374" cy="1058189"/>
          </a:xfrm>
          <a:prstGeom prst="rect">
            <a:avLst/>
          </a:prstGeom>
          <a:noFill/>
          <a:ln/>
        </p:spPr>
        <p:txBody>
          <a:bodyPr wrap="square" lIns="0" tIns="0" rIns="0" bIns="0" rtlCol="0" anchor="t"/>
          <a:lstStyle/>
          <a:p>
            <a:pPr>
              <a:lnSpc>
                <a:spcPts val="4166"/>
              </a:lnSpc>
            </a:pPr>
            <a:r>
              <a:rPr lang="en-US" b="1" dirty="0">
                <a:solidFill>
                  <a:srgbClr val="4C4C4D"/>
                </a:solidFill>
                <a:latin typeface="Heebo" pitchFamily="34" charset="0"/>
                <a:ea typeface="Heebo" pitchFamily="34" charset="-122"/>
                <a:cs typeface="Heebo" pitchFamily="34" charset="-120"/>
              </a:rPr>
              <a:t>The choice of segmentation approach depends on the quality and completeness of available roadway and crash location data.</a:t>
            </a:r>
            <a:r>
              <a:rPr lang="en-US" dirty="0">
                <a:solidFill>
                  <a:srgbClr val="4C4C4D"/>
                </a:solidFill>
                <a:latin typeface="Heebo" pitchFamily="34" charset="0"/>
                <a:ea typeface="Heebo" pitchFamily="34" charset="-122"/>
                <a:cs typeface="Heebo" pitchFamily="34" charset="-120"/>
              </a:rPr>
              <a:t> Three approaches are defined, ranging from simplified to fully detailed, each suited to different data environments.</a:t>
            </a:r>
            <a:endParaRPr lang="en-US" dirty="0"/>
          </a:p>
        </p:txBody>
      </p:sp>
      <p:pic>
        <p:nvPicPr>
          <p:cNvPr id="6" name="Image 0" descr="preencoded.png"/>
          <p:cNvPicPr>
            <a:picLocks noChangeAspect="1"/>
          </p:cNvPicPr>
          <p:nvPr/>
        </p:nvPicPr>
        <p:blipFill>
          <a:blip r:embed="rId2"/>
          <a:stretch>
            <a:fillRect/>
          </a:stretch>
        </p:blipFill>
        <p:spPr>
          <a:xfrm>
            <a:off x="6465547" y="4933458"/>
            <a:ext cx="11659960" cy="6515859"/>
          </a:xfrm>
          <a:prstGeom prst="rect">
            <a:avLst/>
          </a:prstGeom>
        </p:spPr>
      </p:pic>
    </p:spTree>
    <p:extLst>
      <p:ext uri="{BB962C8B-B14F-4D97-AF65-F5344CB8AC3E}">
        <p14:creationId xmlns:p14="http://schemas.microsoft.com/office/powerpoint/2010/main" val="2244096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7B60D5-0929-CC2D-0532-22CBB3E66154}"/>
              </a:ext>
            </a:extLst>
          </p:cNvPr>
          <p:cNvSpPr>
            <a:spLocks noGrp="1"/>
          </p:cNvSpPr>
          <p:nvPr>
            <p:ph idx="1"/>
          </p:nvPr>
        </p:nvSpPr>
        <p:spPr>
          <a:xfrm>
            <a:off x="1675965" y="3651250"/>
            <a:ext cx="13335436" cy="8702676"/>
          </a:xfrm>
        </p:spPr>
        <p:txBody>
          <a:bodyPr/>
          <a:lstStyle/>
          <a:p>
            <a:pPr marL="0" indent="0">
              <a:buNone/>
            </a:pPr>
            <a:r>
              <a:rPr lang="en-US" sz="3600" dirty="0">
                <a:solidFill>
                  <a:srgbClr val="4C4C4D"/>
                </a:solidFill>
                <a:latin typeface="Heebo" pitchFamily="34" charset="0"/>
                <a:cs typeface="Heebo" pitchFamily="34" charset="-120"/>
              </a:rPr>
              <a:t>1st Approach – Homogeneous Road Sections</a:t>
            </a:r>
            <a:endParaRPr lang="pl-PL" sz="3600" dirty="0">
              <a:solidFill>
                <a:srgbClr val="4C4C4D"/>
              </a:solidFill>
              <a:latin typeface="Heebo" pitchFamily="34" charset="0"/>
              <a:cs typeface="Heebo" pitchFamily="34" charset="-120"/>
            </a:endParaRPr>
          </a:p>
          <a:p>
            <a:pPr marL="571340" indent="-571340">
              <a:lnSpc>
                <a:spcPts val="4166"/>
              </a:lnSpc>
              <a:buSzPct val="100000"/>
            </a:pPr>
            <a:r>
              <a:rPr lang="en-US" sz="3600" b="1" dirty="0">
                <a:solidFill>
                  <a:srgbClr val="4C4C4D"/>
                </a:solidFill>
                <a:latin typeface="Heebo" pitchFamily="34" charset="0"/>
                <a:ea typeface="Heebo" pitchFamily="34" charset="-122"/>
                <a:cs typeface="Heebo" pitchFamily="34" charset="-120"/>
              </a:rPr>
              <a:t>Rough Segmentation</a:t>
            </a:r>
            <a:r>
              <a:rPr lang="en-US" sz="3600" dirty="0">
                <a:solidFill>
                  <a:srgbClr val="4C4C4D"/>
                </a:solidFill>
                <a:latin typeface="Heebo" pitchFamily="34" charset="0"/>
                <a:ea typeface="Heebo" pitchFamily="34" charset="-122"/>
                <a:cs typeface="Heebo" pitchFamily="34" charset="-120"/>
              </a:rPr>
              <a:t> — Divide network using junction midpoints as approximate boundaries</a:t>
            </a:r>
            <a:endParaRPr lang="en-US" sz="3600" dirty="0"/>
          </a:p>
          <a:p>
            <a:pPr marL="571340" indent="-571340">
              <a:lnSpc>
                <a:spcPts val="4166"/>
              </a:lnSpc>
              <a:buSzPct val="100000"/>
            </a:pPr>
            <a:r>
              <a:rPr lang="en-US" sz="3600" b="1" dirty="0">
                <a:solidFill>
                  <a:srgbClr val="4C4C4D"/>
                </a:solidFill>
                <a:latin typeface="Heebo" pitchFamily="34" charset="0"/>
                <a:ea typeface="Heebo" pitchFamily="34" charset="-122"/>
                <a:cs typeface="Heebo" pitchFamily="34" charset="-120"/>
              </a:rPr>
              <a:t>Refine by Homogeneity</a:t>
            </a:r>
            <a:r>
              <a:rPr lang="en-US" sz="3600" dirty="0">
                <a:solidFill>
                  <a:srgbClr val="4C4C4D"/>
                </a:solidFill>
                <a:latin typeface="Heebo" pitchFamily="34" charset="0"/>
                <a:ea typeface="Heebo" pitchFamily="34" charset="-122"/>
                <a:cs typeface="Heebo" pitchFamily="34" charset="-120"/>
              </a:rPr>
              <a:t> — Subdivide further wherever road characteristics change within a stretch</a:t>
            </a:r>
            <a:endParaRPr lang="en-US" sz="3600" dirty="0"/>
          </a:p>
          <a:p>
            <a:pPr marL="571340" indent="-571340">
              <a:lnSpc>
                <a:spcPts val="4166"/>
              </a:lnSpc>
              <a:buSzPct val="100000"/>
            </a:pPr>
            <a:r>
              <a:rPr lang="en-US" sz="3600" b="1" dirty="0">
                <a:solidFill>
                  <a:srgbClr val="4C4C4D"/>
                </a:solidFill>
                <a:latin typeface="Heebo" pitchFamily="34" charset="0"/>
                <a:ea typeface="Heebo" pitchFamily="34" charset="-122"/>
                <a:cs typeface="Heebo" pitchFamily="34" charset="-120"/>
              </a:rPr>
              <a:t>No Junction Assessment</a:t>
            </a:r>
            <a:r>
              <a:rPr lang="en-US" sz="3600" dirty="0">
                <a:solidFill>
                  <a:srgbClr val="4C4C4D"/>
                </a:solidFill>
                <a:latin typeface="Heebo" pitchFamily="34" charset="0"/>
                <a:ea typeface="Heebo" pitchFamily="34" charset="-122"/>
                <a:cs typeface="Heebo" pitchFamily="34" charset="-120"/>
              </a:rPr>
              <a:t> — Junctions are not separately evaluated — crashes are absorbed into adjacent sections</a:t>
            </a:r>
            <a:endParaRPr lang="en-US" sz="3600" dirty="0"/>
          </a:p>
          <a:p>
            <a:endParaRPr lang="pl-PL" sz="3600" dirty="0">
              <a:solidFill>
                <a:srgbClr val="4C4C4D"/>
              </a:solidFill>
              <a:latin typeface="Heebo" pitchFamily="34" charset="0"/>
              <a:cs typeface="Heebo" pitchFamily="34" charset="-120"/>
            </a:endParaRPr>
          </a:p>
          <a:p>
            <a:endParaRPr lang="en-GB" sz="3600" dirty="0">
              <a:solidFill>
                <a:srgbClr val="4C4C4D"/>
              </a:solidFill>
              <a:latin typeface="Heebo" pitchFamily="34" charset="0"/>
              <a:cs typeface="Heebo" pitchFamily="34" charset="-120"/>
            </a:endParaRPr>
          </a:p>
        </p:txBody>
      </p:sp>
      <p:sp>
        <p:nvSpPr>
          <p:cNvPr id="3" name="Title 2">
            <a:extLst>
              <a:ext uri="{FF2B5EF4-FFF2-40B4-BE49-F238E27FC236}">
                <a16:creationId xmlns:a16="http://schemas.microsoft.com/office/drawing/2014/main" id="{FE4A3F3C-60E1-4D59-70E1-F12A9E971A2E}"/>
              </a:ext>
            </a:extLst>
          </p:cNvPr>
          <p:cNvSpPr>
            <a:spLocks noGrp="1"/>
          </p:cNvSpPr>
          <p:nvPr>
            <p:ph type="title"/>
          </p:nvPr>
        </p:nvSpPr>
        <p:spPr/>
        <p:txBody>
          <a:bodyPr/>
          <a:lstStyle/>
          <a:p>
            <a:r>
              <a:rPr lang="pl-PL" dirty="0" err="1"/>
              <a:t>Undivided</a:t>
            </a:r>
            <a:r>
              <a:rPr lang="pl-PL" dirty="0"/>
              <a:t> </a:t>
            </a:r>
            <a:r>
              <a:rPr lang="pl-PL" dirty="0" err="1"/>
              <a:t>Roads</a:t>
            </a:r>
            <a:r>
              <a:rPr lang="pl-PL" dirty="0"/>
              <a:t> </a:t>
            </a:r>
            <a:endParaRPr lang="en-GB" dirty="0"/>
          </a:p>
        </p:txBody>
      </p:sp>
      <p:pic>
        <p:nvPicPr>
          <p:cNvPr id="4" name="Image 0" descr="preencoded.png">
            <a:extLst>
              <a:ext uri="{FF2B5EF4-FFF2-40B4-BE49-F238E27FC236}">
                <a16:creationId xmlns:a16="http://schemas.microsoft.com/office/drawing/2014/main" id="{D83733DC-8DD6-129B-4CA7-501968575560}"/>
              </a:ext>
            </a:extLst>
          </p:cNvPr>
          <p:cNvPicPr>
            <a:picLocks noChangeAspect="1"/>
          </p:cNvPicPr>
          <p:nvPr/>
        </p:nvPicPr>
        <p:blipFill>
          <a:blip r:embed="rId2"/>
          <a:stretch>
            <a:fillRect/>
          </a:stretch>
        </p:blipFill>
        <p:spPr>
          <a:xfrm>
            <a:off x="15236031" y="1786"/>
            <a:ext cx="9141619" cy="13712428"/>
          </a:xfrm>
          <a:prstGeom prst="rect">
            <a:avLst/>
          </a:prstGeom>
        </p:spPr>
      </p:pic>
    </p:spTree>
    <p:extLst>
      <p:ext uri="{BB962C8B-B14F-4D97-AF65-F5344CB8AC3E}">
        <p14:creationId xmlns:p14="http://schemas.microsoft.com/office/powerpoint/2010/main" val="1801526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009B0-CCE1-EDEA-0485-D794A9E9668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C98B3A-7FF8-E336-3A60-02C79CD75566}"/>
              </a:ext>
            </a:extLst>
          </p:cNvPr>
          <p:cNvSpPr>
            <a:spLocks noGrp="1"/>
          </p:cNvSpPr>
          <p:nvPr>
            <p:ph idx="1"/>
          </p:nvPr>
        </p:nvSpPr>
        <p:spPr>
          <a:xfrm>
            <a:off x="1675965" y="3651250"/>
            <a:ext cx="13335436" cy="8702676"/>
          </a:xfrm>
        </p:spPr>
        <p:txBody>
          <a:bodyPr>
            <a:normAutofit/>
          </a:bodyPr>
          <a:lstStyle/>
          <a:p>
            <a:pPr marL="0" indent="0">
              <a:buNone/>
            </a:pPr>
            <a:r>
              <a:rPr lang="pl-PL" sz="3600" dirty="0">
                <a:solidFill>
                  <a:srgbClr val="4C4C4D"/>
                </a:solidFill>
                <a:latin typeface="Heebo" pitchFamily="34" charset="0"/>
                <a:cs typeface="Heebo" pitchFamily="34" charset="-120"/>
              </a:rPr>
              <a:t>The </a:t>
            </a:r>
            <a:r>
              <a:rPr lang="pl-PL" sz="3600" dirty="0" err="1">
                <a:solidFill>
                  <a:srgbClr val="4C4C4D"/>
                </a:solidFill>
                <a:latin typeface="Heebo" pitchFamily="34" charset="0"/>
                <a:cs typeface="Heebo" pitchFamily="34" charset="-120"/>
              </a:rPr>
              <a:t>main</a:t>
            </a:r>
            <a:r>
              <a:rPr lang="pl-PL" sz="3600" dirty="0">
                <a:solidFill>
                  <a:srgbClr val="4C4C4D"/>
                </a:solidFill>
                <a:latin typeface="Heebo" pitchFamily="34" charset="0"/>
                <a:cs typeface="Heebo" pitchFamily="34" charset="-120"/>
              </a:rPr>
              <a:t> </a:t>
            </a:r>
            <a:r>
              <a:rPr lang="pl-PL" sz="3600" dirty="0" err="1">
                <a:solidFill>
                  <a:srgbClr val="4C4C4D"/>
                </a:solidFill>
                <a:latin typeface="Heebo" pitchFamily="34" charset="0"/>
                <a:cs typeface="Heebo" pitchFamily="34" charset="-120"/>
              </a:rPr>
              <a:t>criteria</a:t>
            </a:r>
            <a:endParaRPr lang="pl-PL" sz="3600" dirty="0">
              <a:solidFill>
                <a:srgbClr val="4C4C4D"/>
              </a:solidFill>
              <a:latin typeface="Heebo" pitchFamily="34" charset="0"/>
              <a:cs typeface="Heebo" pitchFamily="34" charset="-120"/>
            </a:endParaRPr>
          </a:p>
          <a:p>
            <a:pPr marL="571340" indent="-571340">
              <a:lnSpc>
                <a:spcPts val="4166"/>
              </a:lnSpc>
              <a:buSzPct val="100000"/>
            </a:pPr>
            <a:r>
              <a:rPr lang="pl-PL" sz="3600" dirty="0" err="1">
                <a:solidFill>
                  <a:srgbClr val="4C4C4D"/>
                </a:solidFill>
                <a:latin typeface="Heebo" pitchFamily="34" charset="0"/>
                <a:ea typeface="Heebo" pitchFamily="34" charset="-122"/>
                <a:cs typeface="Heebo" pitchFamily="34" charset="-120"/>
              </a:rPr>
              <a:t>Length</a:t>
            </a:r>
            <a:r>
              <a:rPr lang="pl-PL" sz="3600" dirty="0">
                <a:solidFill>
                  <a:srgbClr val="4C4C4D"/>
                </a:solidFill>
                <a:latin typeface="Heebo" pitchFamily="34" charset="0"/>
                <a:ea typeface="Heebo" pitchFamily="34" charset="-122"/>
                <a:cs typeface="Heebo" pitchFamily="34" charset="-120"/>
              </a:rPr>
              <a:t> 5 ± 2km</a:t>
            </a:r>
          </a:p>
          <a:p>
            <a:pPr marL="571340" indent="-571340">
              <a:lnSpc>
                <a:spcPts val="4166"/>
              </a:lnSpc>
              <a:buSzPct val="100000"/>
            </a:pPr>
            <a:r>
              <a:rPr lang="pl-PL" sz="3600" dirty="0" err="1">
                <a:solidFill>
                  <a:srgbClr val="4C4C4D"/>
                </a:solidFill>
                <a:latin typeface="Heebo" pitchFamily="34" charset="0"/>
                <a:ea typeface="Heebo" pitchFamily="34" charset="-122"/>
                <a:cs typeface="Heebo" pitchFamily="34" charset="-120"/>
              </a:rPr>
              <a:t>Divided</a:t>
            </a:r>
            <a:r>
              <a:rPr lang="pl-PL" sz="3600" dirty="0">
                <a:solidFill>
                  <a:srgbClr val="4C4C4D"/>
                </a:solidFill>
                <a:latin typeface="Heebo" pitchFamily="34" charset="0"/>
                <a:ea typeface="Heebo" pitchFamily="34" charset="-122"/>
                <a:cs typeface="Heebo" pitchFamily="34" charset="-120"/>
              </a:rPr>
              <a:t> by:</a:t>
            </a:r>
          </a:p>
          <a:p>
            <a:pPr marL="1485511" lvl="1" indent="-571340">
              <a:lnSpc>
                <a:spcPts val="4166"/>
              </a:lnSpc>
              <a:buSzPct val="100000"/>
            </a:pPr>
            <a:r>
              <a:rPr lang="pl-PL" sz="2800" dirty="0" err="1">
                <a:solidFill>
                  <a:srgbClr val="4C4C4D"/>
                </a:solidFill>
                <a:latin typeface="Heebo" pitchFamily="34" charset="0"/>
                <a:ea typeface="Heebo" pitchFamily="34" charset="-122"/>
                <a:cs typeface="Heebo" pitchFamily="34" charset="-120"/>
              </a:rPr>
              <a:t>upper</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category</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roads</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motorway</a:t>
            </a:r>
            <a:r>
              <a:rPr lang="pl-PL" sz="2800" dirty="0">
                <a:solidFill>
                  <a:srgbClr val="4C4C4D"/>
                </a:solidFill>
                <a:latin typeface="Heebo" pitchFamily="34" charset="0"/>
                <a:ea typeface="Heebo" pitchFamily="34" charset="-122"/>
                <a:cs typeface="Heebo" pitchFamily="34" charset="-120"/>
              </a:rPr>
              <a:t>), </a:t>
            </a:r>
          </a:p>
          <a:p>
            <a:pPr marL="1485511" lvl="1" indent="-571340">
              <a:lnSpc>
                <a:spcPts val="4166"/>
              </a:lnSpc>
              <a:buSzPct val="100000"/>
            </a:pPr>
            <a:r>
              <a:rPr lang="pl-PL" sz="2800" dirty="0">
                <a:solidFill>
                  <a:srgbClr val="4C4C4D"/>
                </a:solidFill>
                <a:latin typeface="Heebo" pitchFamily="34" charset="0"/>
                <a:ea typeface="Heebo" pitchFamily="34" charset="-122"/>
                <a:cs typeface="Heebo" pitchFamily="34" charset="-120"/>
              </a:rPr>
              <a:t>the same </a:t>
            </a:r>
            <a:r>
              <a:rPr lang="pl-PL" sz="2800" dirty="0" err="1">
                <a:solidFill>
                  <a:srgbClr val="4C4C4D"/>
                </a:solidFill>
                <a:latin typeface="Heebo" pitchFamily="34" charset="0"/>
                <a:ea typeface="Heebo" pitchFamily="34" charset="-122"/>
                <a:cs typeface="Heebo" pitchFamily="34" charset="-120"/>
              </a:rPr>
              <a:t>category</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roads</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national</a:t>
            </a:r>
            <a:r>
              <a:rPr lang="pl-PL" sz="2800" dirty="0">
                <a:solidFill>
                  <a:srgbClr val="4C4C4D"/>
                </a:solidFill>
                <a:latin typeface="Heebo" pitchFamily="34" charset="0"/>
                <a:ea typeface="Heebo" pitchFamily="34" charset="-122"/>
                <a:cs typeface="Heebo" pitchFamily="34" charset="-120"/>
              </a:rPr>
              <a:t>)</a:t>
            </a:r>
          </a:p>
          <a:p>
            <a:pPr marL="1485511" lvl="1" indent="-571340">
              <a:lnSpc>
                <a:spcPts val="4166"/>
              </a:lnSpc>
              <a:buSzPct val="100000"/>
            </a:pP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lower</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category</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roads</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regional</a:t>
            </a:r>
            <a:r>
              <a:rPr lang="pl-PL" sz="2800" dirty="0">
                <a:solidFill>
                  <a:srgbClr val="4C4C4D"/>
                </a:solidFill>
                <a:latin typeface="Heebo" pitchFamily="34" charset="0"/>
                <a:ea typeface="Heebo" pitchFamily="34" charset="-122"/>
                <a:cs typeface="Heebo" pitchFamily="34" charset="-120"/>
              </a:rPr>
              <a:t>) </a:t>
            </a:r>
            <a:endParaRPr lang="pl-PL" sz="2800" dirty="0">
              <a:solidFill>
                <a:srgbClr val="4C4C4D"/>
              </a:solidFill>
              <a:latin typeface="Heebo" pitchFamily="34" charset="0"/>
              <a:cs typeface="Heebo" pitchFamily="34" charset="-120"/>
            </a:endParaRPr>
          </a:p>
          <a:p>
            <a:pPr marL="571340" indent="-571340">
              <a:lnSpc>
                <a:spcPts val="4166"/>
              </a:lnSpc>
              <a:buSzPct val="100000"/>
            </a:pPr>
            <a:r>
              <a:rPr lang="pl-PL" sz="3600" dirty="0" err="1">
                <a:solidFill>
                  <a:srgbClr val="4C4C4D"/>
                </a:solidFill>
                <a:latin typeface="Heebo" pitchFamily="34" charset="0"/>
                <a:ea typeface="Heebo" pitchFamily="34" charset="-122"/>
                <a:cs typeface="Heebo" pitchFamily="34" charset="-120"/>
              </a:rPr>
              <a:t>Divided</a:t>
            </a:r>
            <a:r>
              <a:rPr lang="pl-PL" sz="3600" dirty="0">
                <a:solidFill>
                  <a:srgbClr val="4C4C4D"/>
                </a:solidFill>
                <a:latin typeface="Heebo" pitchFamily="34" charset="0"/>
                <a:ea typeface="Heebo" pitchFamily="34" charset="-122"/>
                <a:cs typeface="Heebo" pitchFamily="34" charset="-120"/>
              </a:rPr>
              <a:t> by:</a:t>
            </a:r>
          </a:p>
          <a:p>
            <a:pPr marL="1485511" lvl="1" indent="-571340">
              <a:lnSpc>
                <a:spcPts val="4166"/>
              </a:lnSpc>
              <a:buSzPct val="100000"/>
            </a:pPr>
            <a:r>
              <a:rPr lang="pl-PL" sz="2800" dirty="0" err="1">
                <a:solidFill>
                  <a:srgbClr val="4C4C4D"/>
                </a:solidFill>
                <a:latin typeface="Heebo" pitchFamily="34" charset="0"/>
                <a:ea typeface="Heebo" pitchFamily="34" charset="-122"/>
                <a:cs typeface="Heebo" pitchFamily="34" charset="-120"/>
              </a:rPr>
              <a:t>Number</a:t>
            </a:r>
            <a:r>
              <a:rPr lang="pl-PL" sz="2800" dirty="0">
                <a:solidFill>
                  <a:srgbClr val="4C4C4D"/>
                </a:solidFill>
                <a:latin typeface="Heebo" pitchFamily="34" charset="0"/>
                <a:ea typeface="Heebo" pitchFamily="34" charset="-122"/>
                <a:cs typeface="Heebo" pitchFamily="34" charset="-120"/>
              </a:rPr>
              <a:t> of </a:t>
            </a:r>
            <a:r>
              <a:rPr lang="pl-PL" sz="2800" dirty="0" err="1">
                <a:solidFill>
                  <a:srgbClr val="4C4C4D"/>
                </a:solidFill>
                <a:latin typeface="Heebo" pitchFamily="34" charset="0"/>
                <a:ea typeface="Heebo" pitchFamily="34" charset="-122"/>
                <a:cs typeface="Heebo" pitchFamily="34" charset="-120"/>
              </a:rPr>
              <a:t>lanes</a:t>
            </a:r>
            <a:r>
              <a:rPr lang="pl-PL" sz="2800" dirty="0">
                <a:solidFill>
                  <a:srgbClr val="4C4C4D"/>
                </a:solidFill>
                <a:latin typeface="Heebo" pitchFamily="34" charset="0"/>
                <a:ea typeface="Heebo" pitchFamily="34" charset="-122"/>
                <a:cs typeface="Heebo" pitchFamily="34" charset="-120"/>
              </a:rPr>
              <a:t> </a:t>
            </a:r>
            <a:r>
              <a:rPr lang="en-GB" sz="2800" dirty="0">
                <a:solidFill>
                  <a:srgbClr val="4C4C4D"/>
                </a:solidFill>
                <a:latin typeface="Heebo" pitchFamily="34" charset="0"/>
                <a:ea typeface="Heebo" pitchFamily="34" charset="-122"/>
                <a:cs typeface="Heebo" pitchFamily="34" charset="-120"/>
              </a:rPr>
              <a:t>(number of lanes for straight-ahead traffic)</a:t>
            </a:r>
          </a:p>
          <a:p>
            <a:pPr marL="1485511" lvl="1" indent="-571340">
              <a:lnSpc>
                <a:spcPts val="4166"/>
              </a:lnSpc>
              <a:buSzPct val="100000"/>
            </a:pPr>
            <a:r>
              <a:rPr lang="pl-PL" sz="2800" dirty="0" err="1">
                <a:solidFill>
                  <a:srgbClr val="4C4C4D"/>
                </a:solidFill>
                <a:latin typeface="Heebo" pitchFamily="34" charset="0"/>
                <a:ea typeface="Heebo" pitchFamily="34" charset="-122"/>
                <a:cs typeface="Heebo" pitchFamily="34" charset="-120"/>
              </a:rPr>
              <a:t>Horizontal</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alignment</a:t>
            </a:r>
            <a:r>
              <a:rPr lang="pl-PL" sz="2800" dirty="0">
                <a:solidFill>
                  <a:srgbClr val="4C4C4D"/>
                </a:solidFill>
                <a:latin typeface="Heebo" pitchFamily="34" charset="0"/>
                <a:ea typeface="Heebo" pitchFamily="34" charset="-122"/>
                <a:cs typeface="Heebo" pitchFamily="34" charset="-120"/>
              </a:rPr>
              <a:t> (</a:t>
            </a:r>
            <a:r>
              <a:rPr lang="en-GB" sz="2800" dirty="0">
                <a:solidFill>
                  <a:srgbClr val="4C4C4D"/>
                </a:solidFill>
                <a:latin typeface="Heebo" pitchFamily="34" charset="0"/>
                <a:ea typeface="Heebo" pitchFamily="34" charset="-122"/>
                <a:cs typeface="Heebo" pitchFamily="34" charset="-120"/>
              </a:rPr>
              <a:t>A</a:t>
            </a:r>
            <a:r>
              <a:rPr lang="pl-PL" sz="2800" dirty="0">
                <a:solidFill>
                  <a:srgbClr val="4C4C4D"/>
                </a:solidFill>
                <a:latin typeface="Heebo" pitchFamily="34" charset="0"/>
                <a:ea typeface="Heebo" pitchFamily="34" charset="-122"/>
                <a:cs typeface="Heebo" pitchFamily="34" charset="-120"/>
              </a:rPr>
              <a:t> </a:t>
            </a:r>
            <a:r>
              <a:rPr lang="en-GB" sz="2800" dirty="0">
                <a:solidFill>
                  <a:srgbClr val="4C4C4D"/>
                </a:solidFill>
                <a:latin typeface="Heebo" pitchFamily="34" charset="0"/>
                <a:ea typeface="Heebo" pitchFamily="34" charset="-122"/>
                <a:cs typeface="Heebo" pitchFamily="34" charset="-120"/>
              </a:rPr>
              <a:t>distinction should therefore be made between tortuous road sections (i.e., with a</a:t>
            </a:r>
            <a:r>
              <a:rPr lang="pl-PL" sz="2800" dirty="0">
                <a:solidFill>
                  <a:srgbClr val="4C4C4D"/>
                </a:solidFill>
                <a:latin typeface="Heebo" pitchFamily="34" charset="0"/>
                <a:ea typeface="Heebo" pitchFamily="34" charset="-122"/>
                <a:cs typeface="Heebo" pitchFamily="34" charset="-120"/>
              </a:rPr>
              <a:t> </a:t>
            </a:r>
            <a:r>
              <a:rPr lang="en-GB" sz="2800" dirty="0">
                <a:solidFill>
                  <a:srgbClr val="4C4C4D"/>
                </a:solidFill>
                <a:latin typeface="Heebo" pitchFamily="34" charset="0"/>
                <a:ea typeface="Heebo" pitchFamily="34" charset="-122"/>
                <a:cs typeface="Heebo" pitchFamily="34" charset="-120"/>
              </a:rPr>
              <a:t>series of sharp bends) and straight/ gently curving sections</a:t>
            </a:r>
            <a:r>
              <a:rPr lang="pl-PL" sz="2800" dirty="0">
                <a:solidFill>
                  <a:srgbClr val="4C4C4D"/>
                </a:solidFill>
                <a:latin typeface="Heebo" pitchFamily="34" charset="0"/>
                <a:ea typeface="Heebo" pitchFamily="34" charset="-122"/>
                <a:cs typeface="Heebo" pitchFamily="34" charset="-120"/>
              </a:rPr>
              <a:t>)</a:t>
            </a:r>
          </a:p>
          <a:p>
            <a:pPr marL="1485511" lvl="1" indent="-571340">
              <a:lnSpc>
                <a:spcPts val="4166"/>
              </a:lnSpc>
              <a:buSzPct val="100000"/>
            </a:pP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Traffic</a:t>
            </a:r>
            <a:r>
              <a:rPr lang="pl-PL" sz="2800" dirty="0">
                <a:solidFill>
                  <a:srgbClr val="4C4C4D"/>
                </a:solidFill>
                <a:latin typeface="Heebo" pitchFamily="34" charset="0"/>
                <a:ea typeface="Heebo" pitchFamily="34" charset="-122"/>
                <a:cs typeface="Heebo" pitchFamily="34" charset="-120"/>
              </a:rPr>
              <a:t> </a:t>
            </a:r>
            <a:r>
              <a:rPr lang="pl-PL" sz="2800" dirty="0" err="1">
                <a:solidFill>
                  <a:srgbClr val="4C4C4D"/>
                </a:solidFill>
                <a:latin typeface="Heebo" pitchFamily="34" charset="0"/>
                <a:ea typeface="Heebo" pitchFamily="34" charset="-122"/>
                <a:cs typeface="Heebo" pitchFamily="34" charset="-120"/>
              </a:rPr>
              <a:t>volume</a:t>
            </a:r>
            <a:r>
              <a:rPr lang="pl-PL" sz="2800" dirty="0">
                <a:solidFill>
                  <a:srgbClr val="4C4C4D"/>
                </a:solidFill>
                <a:latin typeface="Heebo" pitchFamily="34" charset="0"/>
                <a:ea typeface="Heebo" pitchFamily="34" charset="-122"/>
                <a:cs typeface="Heebo" pitchFamily="34" charset="-120"/>
              </a:rPr>
              <a:t> (</a:t>
            </a:r>
            <a:r>
              <a:rPr lang="en-GB" sz="2800" dirty="0">
                <a:solidFill>
                  <a:srgbClr val="4C4C4D"/>
                </a:solidFill>
                <a:latin typeface="Heebo" pitchFamily="34" charset="0"/>
                <a:ea typeface="Heebo" pitchFamily="34" charset="-122"/>
                <a:cs typeface="Heebo" pitchFamily="34" charset="-120"/>
              </a:rPr>
              <a:t>A new section should be defined where there are major changes in the traffic volume</a:t>
            </a:r>
            <a:r>
              <a:rPr lang="pl-PL" sz="2800" dirty="0">
                <a:solidFill>
                  <a:srgbClr val="4C4C4D"/>
                </a:solidFill>
                <a:latin typeface="Heebo" pitchFamily="34" charset="0"/>
                <a:ea typeface="Heebo" pitchFamily="34" charset="-122"/>
                <a:cs typeface="Heebo" pitchFamily="34" charset="-120"/>
              </a:rPr>
              <a:t>)</a:t>
            </a:r>
          </a:p>
          <a:p>
            <a:pPr marL="1485511" lvl="1" indent="-571340">
              <a:lnSpc>
                <a:spcPts val="4166"/>
              </a:lnSpc>
              <a:buSzPct val="100000"/>
            </a:pPr>
            <a:endParaRPr lang="pl-PL" sz="2800" dirty="0">
              <a:solidFill>
                <a:srgbClr val="4C4C4D"/>
              </a:solidFill>
              <a:latin typeface="Heebo" pitchFamily="34" charset="0"/>
              <a:ea typeface="Heebo" pitchFamily="34" charset="-122"/>
              <a:cs typeface="Heebo" pitchFamily="34" charset="-120"/>
            </a:endParaRPr>
          </a:p>
          <a:p>
            <a:pPr marL="571340" indent="-571340">
              <a:lnSpc>
                <a:spcPts val="4166"/>
              </a:lnSpc>
              <a:buSzPct val="100000"/>
            </a:pPr>
            <a:endParaRPr lang="pl-PL" sz="3600" dirty="0">
              <a:solidFill>
                <a:srgbClr val="4C4C4D"/>
              </a:solidFill>
              <a:latin typeface="Heebo" pitchFamily="34" charset="0"/>
              <a:ea typeface="Heebo" pitchFamily="34" charset="-122"/>
              <a:cs typeface="Heebo" pitchFamily="34" charset="-120"/>
            </a:endParaRPr>
          </a:p>
          <a:p>
            <a:endParaRPr lang="en-GB" sz="3600" dirty="0">
              <a:solidFill>
                <a:srgbClr val="4C4C4D"/>
              </a:solidFill>
              <a:latin typeface="Heebo" pitchFamily="34" charset="0"/>
              <a:cs typeface="Heebo" pitchFamily="34" charset="-120"/>
            </a:endParaRPr>
          </a:p>
        </p:txBody>
      </p:sp>
      <p:sp>
        <p:nvSpPr>
          <p:cNvPr id="3" name="Title 2">
            <a:extLst>
              <a:ext uri="{FF2B5EF4-FFF2-40B4-BE49-F238E27FC236}">
                <a16:creationId xmlns:a16="http://schemas.microsoft.com/office/drawing/2014/main" id="{533DF840-0454-88DE-2AC1-22C2AD0B0446}"/>
              </a:ext>
            </a:extLst>
          </p:cNvPr>
          <p:cNvSpPr>
            <a:spLocks noGrp="1"/>
          </p:cNvSpPr>
          <p:nvPr>
            <p:ph type="title"/>
          </p:nvPr>
        </p:nvSpPr>
        <p:spPr/>
        <p:txBody>
          <a:bodyPr/>
          <a:lstStyle/>
          <a:p>
            <a:r>
              <a:rPr lang="pl-PL" dirty="0" err="1"/>
              <a:t>Undivided</a:t>
            </a:r>
            <a:r>
              <a:rPr lang="pl-PL" dirty="0"/>
              <a:t> </a:t>
            </a:r>
            <a:r>
              <a:rPr lang="pl-PL" dirty="0" err="1"/>
              <a:t>Roads</a:t>
            </a:r>
            <a:r>
              <a:rPr lang="pl-PL" dirty="0"/>
              <a:t> </a:t>
            </a:r>
            <a:endParaRPr lang="en-GB" dirty="0"/>
          </a:p>
        </p:txBody>
      </p:sp>
      <p:pic>
        <p:nvPicPr>
          <p:cNvPr id="5" name="Image 0" descr="preencoded.png">
            <a:extLst>
              <a:ext uri="{FF2B5EF4-FFF2-40B4-BE49-F238E27FC236}">
                <a16:creationId xmlns:a16="http://schemas.microsoft.com/office/drawing/2014/main" id="{EBD802CF-5572-ABAF-1A45-52806C05C28B}"/>
              </a:ext>
            </a:extLst>
          </p:cNvPr>
          <p:cNvPicPr>
            <a:picLocks noChangeAspect="1"/>
          </p:cNvPicPr>
          <p:nvPr/>
        </p:nvPicPr>
        <p:blipFill>
          <a:blip r:embed="rId2"/>
          <a:stretch>
            <a:fillRect/>
          </a:stretch>
        </p:blipFill>
        <p:spPr>
          <a:xfrm>
            <a:off x="15236031" y="1786"/>
            <a:ext cx="9141619" cy="13712428"/>
          </a:xfrm>
          <a:prstGeom prst="rect">
            <a:avLst/>
          </a:prstGeom>
        </p:spPr>
      </p:pic>
    </p:spTree>
    <p:extLst>
      <p:ext uri="{BB962C8B-B14F-4D97-AF65-F5344CB8AC3E}">
        <p14:creationId xmlns:p14="http://schemas.microsoft.com/office/powerpoint/2010/main" val="2820215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6277B8-F74D-6A6A-DA82-6895B9D8126C}"/>
              </a:ext>
            </a:extLst>
          </p:cNvPr>
          <p:cNvSpPr>
            <a:spLocks noGrp="1"/>
          </p:cNvSpPr>
          <p:nvPr>
            <p:ph type="body" sz="quarter" idx="1"/>
          </p:nvPr>
        </p:nvSpPr>
        <p:spPr/>
        <p:txBody>
          <a:bodyPr/>
          <a:lstStyle/>
          <a:p>
            <a:endParaRPr lang="en-GB" dirty="0"/>
          </a:p>
        </p:txBody>
      </p:sp>
    </p:spTree>
    <p:extLst>
      <p:ext uri="{BB962C8B-B14F-4D97-AF65-F5344CB8AC3E}">
        <p14:creationId xmlns:p14="http://schemas.microsoft.com/office/powerpoint/2010/main" val="59490396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rgbClr val="FFFFFF"/>
      </a:lt1>
      <a:dk2>
        <a:srgbClr val="E4D150"/>
      </a:dk2>
      <a:lt2>
        <a:srgbClr val="88ACE1"/>
      </a:lt2>
      <a:accent1>
        <a:srgbClr val="BA675E"/>
      </a:accent1>
      <a:accent2>
        <a:srgbClr val="EEDBD9"/>
      </a:accent2>
      <a:accent3>
        <a:srgbClr val="D3DFF3"/>
      </a:accent3>
      <a:accent4>
        <a:srgbClr val="C7D3E4"/>
      </a:accent4>
      <a:accent5>
        <a:srgbClr val="363C95"/>
      </a:accent5>
      <a:accent6>
        <a:srgbClr val="E4D1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3ec618-e2f9-4a04-8908-5f642a40d3d8">
      <Terms xmlns="http://schemas.microsoft.com/office/infopath/2007/PartnerControls"/>
    </lcf76f155ced4ddcb4097134ff3c332f>
    <TaxCatchAll xmlns="2c18944b-d073-4164-bd8d-5366e747b6b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24781F5903AA4FBEAA4B9DF4179753" ma:contentTypeVersion="14" ma:contentTypeDescription="Create a new document." ma:contentTypeScope="" ma:versionID="e9b21d51485f7c8fe9f07fd782551efa">
  <xsd:schema xmlns:xsd="http://www.w3.org/2001/XMLSchema" xmlns:xs="http://www.w3.org/2001/XMLSchema" xmlns:p="http://schemas.microsoft.com/office/2006/metadata/properties" xmlns:ns2="293ec618-e2f9-4a04-8908-5f642a40d3d8" xmlns:ns3="2c18944b-d073-4164-bd8d-5366e747b6bd" targetNamespace="http://schemas.microsoft.com/office/2006/metadata/properties" ma:root="true" ma:fieldsID="f6306b180c8d8e107d92e0770751eecb" ns2:_="" ns3:_="">
    <xsd:import namespace="293ec618-e2f9-4a04-8908-5f642a40d3d8"/>
    <xsd:import namespace="2c18944b-d073-4164-bd8d-5366e747b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3ec618-e2f9-4a04-8908-5f642a40d3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7908e7-ca7e-4471-83c9-3ee8b5a5cf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18944b-d073-4164-bd8d-5366e747b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80bdff-3ddf-453b-9b2a-09541bce3c18}" ma:internalName="TaxCatchAll" ma:showField="CatchAllData" ma:web="2c18944b-d073-4164-bd8d-5366e747b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5D8A2A-3112-4918-AE41-1BB2FFD31610}">
  <ds:schemaRefs>
    <ds:schemaRef ds:uri="28ce6ded-8a16-4331-8add-5a8f39240eb0"/>
    <ds:schemaRef ds:uri="293ec618-e2f9-4a04-8908-5f642a40d3d8"/>
    <ds:schemaRef ds:uri="2c18944b-d073-4164-bd8d-5366e747b6bd"/>
    <ds:schemaRef ds:uri="c3d818bc-d211-453c-a9f6-e0201cb89aad"/>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F63910F-769B-4F58-A89D-EF67D87CFE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3ec618-e2f9-4a04-8908-5f642a40d3d8"/>
    <ds:schemaRef ds:uri="2c18944b-d073-4164-bd8d-5366e747b6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245871-851A-4E25-8D25-6F0B6DBFD7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421</TotalTime>
  <Words>941</Words>
  <Application>Microsoft Office PowerPoint</Application>
  <PresentationFormat>Custom</PresentationFormat>
  <Paragraphs>262</Paragraphs>
  <Slides>19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 Narrow</vt:lpstr>
      <vt:lpstr>Arial</vt:lpstr>
      <vt:lpstr>Calibri Light</vt:lpstr>
      <vt:lpstr>Crimson Pro Semi Bold</vt:lpstr>
      <vt:lpstr>Heebo</vt:lpstr>
      <vt:lpstr>SanukPro-Medium</vt:lpstr>
      <vt:lpstr>Office Theme</vt:lpstr>
      <vt:lpstr>PowerPoint Presentation</vt:lpstr>
      <vt:lpstr>Steps of Network Wide Road Safety Assessment-reactive </vt:lpstr>
      <vt:lpstr>Main Segmentation Issues</vt:lpstr>
      <vt:lpstr>PowerPoint Presentation</vt:lpstr>
      <vt:lpstr>Netwok segmentation - general points </vt:lpstr>
      <vt:lpstr>Recommended section lengths per road category. </vt:lpstr>
      <vt:lpstr>Crash collection data</vt:lpstr>
      <vt:lpstr>Crash collection data</vt:lpstr>
      <vt:lpstr>Crash collection data</vt:lpstr>
      <vt:lpstr>Crash collection data</vt:lpstr>
      <vt:lpstr>Definition of Homogeneous Road Sections</vt:lpstr>
      <vt:lpstr>Predefined Junction Dimensions</vt:lpstr>
      <vt:lpstr>Calculated the real distance of interchange</vt:lpstr>
      <vt:lpstr>Calculated the real distance of intersection</vt:lpstr>
      <vt:lpstr>Definition of Homogeneous Road Sections</vt:lpstr>
      <vt:lpstr>Network Segmentation Approaches</vt:lpstr>
      <vt:lpstr>Undivided Roads </vt:lpstr>
      <vt:lpstr>Undivided Roads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Wojciech Kustra</dc:creator>
  <cp:lastModifiedBy>Wojciech Kustra</cp:lastModifiedBy>
  <cp:revision>20</cp:revision>
  <dcterms:created xsi:type="dcterms:W3CDTF">2020-11-10T07:43:18Z</dcterms:created>
  <dcterms:modified xsi:type="dcterms:W3CDTF">2026-06-16T15:07:32Z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0x0101004C24781F5903AA4FBEAA4B9DF4179753</vt:lpwstr>
  </property>
  <property fmtid="{D5CDD505-2E9C-101B-9397-08002B2CF9AE}" pid="3" name="MediaServiceImageTags">
    <vt:lpwstr/>
  </property>
</Properties>
</file>