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136" r:id="rId4"/>
  </p:sldMasterIdLst>
  <p:notesMasterIdLst>
    <p:notesMasterId r:id="rId21"/>
  </p:notesMasterIdLst>
  <p:sldIdLst>
    <p:sldId id="2441" r:id="rId5"/>
    <p:sldId id="2444" r:id="rId6"/>
    <p:sldId id="306" r:id="rId7"/>
    <p:sldId id="299" r:id="rId8"/>
    <p:sldId id="308" r:id="rId9"/>
    <p:sldId id="309" r:id="rId10"/>
    <p:sldId id="654" r:id="rId11"/>
    <p:sldId id="265" r:id="rId12"/>
    <p:sldId id="682" r:id="rId13"/>
    <p:sldId id="644" r:id="rId14"/>
    <p:sldId id="259" r:id="rId15"/>
    <p:sldId id="676" r:id="rId16"/>
    <p:sldId id="691" r:id="rId17"/>
    <p:sldId id="2445" r:id="rId18"/>
    <p:sldId id="2447" r:id="rId19"/>
    <p:sldId id="2443" r:id="rId20"/>
  </p:sldIdLst>
  <p:sldSz cx="24377650" cy="13716000"/>
  <p:notesSz cx="6858000" cy="9144000"/>
  <p:defaultTextStyle>
    <a:defPPr>
      <a:defRPr lang="en-US"/>
    </a:defPPr>
    <a:lvl1pPr marL="0" algn="l" defTabSz="1828434" rtl="0" eaLnBrk="1" latinLnBrk="0" hangingPunct="1">
      <a:defRPr sz="3600" kern="1200">
        <a:solidFill>
          <a:schemeClr val="tx1"/>
        </a:solidFill>
        <a:latin typeface="+mn-lt"/>
        <a:ea typeface="+mn-ea"/>
        <a:cs typeface="+mn-cs"/>
      </a:defRPr>
    </a:lvl1pPr>
    <a:lvl2pPr marL="914217" algn="l" defTabSz="1828434" rtl="0" eaLnBrk="1" latinLnBrk="0" hangingPunct="1">
      <a:defRPr sz="3600" kern="1200">
        <a:solidFill>
          <a:schemeClr val="tx1"/>
        </a:solidFill>
        <a:latin typeface="+mn-lt"/>
        <a:ea typeface="+mn-ea"/>
        <a:cs typeface="+mn-cs"/>
      </a:defRPr>
    </a:lvl2pPr>
    <a:lvl3pPr marL="1828434" algn="l" defTabSz="1828434" rtl="0" eaLnBrk="1" latinLnBrk="0" hangingPunct="1">
      <a:defRPr sz="3600" kern="1200">
        <a:solidFill>
          <a:schemeClr val="tx1"/>
        </a:solidFill>
        <a:latin typeface="+mn-lt"/>
        <a:ea typeface="+mn-ea"/>
        <a:cs typeface="+mn-cs"/>
      </a:defRPr>
    </a:lvl3pPr>
    <a:lvl4pPr marL="2742651" algn="l" defTabSz="1828434" rtl="0" eaLnBrk="1" latinLnBrk="0" hangingPunct="1">
      <a:defRPr sz="3600" kern="1200">
        <a:solidFill>
          <a:schemeClr val="tx1"/>
        </a:solidFill>
        <a:latin typeface="+mn-lt"/>
        <a:ea typeface="+mn-ea"/>
        <a:cs typeface="+mn-cs"/>
      </a:defRPr>
    </a:lvl4pPr>
    <a:lvl5pPr marL="3656868" algn="l" defTabSz="1828434" rtl="0" eaLnBrk="1" latinLnBrk="0" hangingPunct="1">
      <a:defRPr sz="3600" kern="1200">
        <a:solidFill>
          <a:schemeClr val="tx1"/>
        </a:solidFill>
        <a:latin typeface="+mn-lt"/>
        <a:ea typeface="+mn-ea"/>
        <a:cs typeface="+mn-cs"/>
      </a:defRPr>
    </a:lvl5pPr>
    <a:lvl6pPr marL="4571086" algn="l" defTabSz="1828434" rtl="0" eaLnBrk="1" latinLnBrk="0" hangingPunct="1">
      <a:defRPr sz="3600" kern="1200">
        <a:solidFill>
          <a:schemeClr val="tx1"/>
        </a:solidFill>
        <a:latin typeface="+mn-lt"/>
        <a:ea typeface="+mn-ea"/>
        <a:cs typeface="+mn-cs"/>
      </a:defRPr>
    </a:lvl6pPr>
    <a:lvl7pPr marL="5485303" algn="l" defTabSz="1828434" rtl="0" eaLnBrk="1" latinLnBrk="0" hangingPunct="1">
      <a:defRPr sz="3600" kern="1200">
        <a:solidFill>
          <a:schemeClr val="tx1"/>
        </a:solidFill>
        <a:latin typeface="+mn-lt"/>
        <a:ea typeface="+mn-ea"/>
        <a:cs typeface="+mn-cs"/>
      </a:defRPr>
    </a:lvl7pPr>
    <a:lvl8pPr marL="6399520" algn="l" defTabSz="1828434" rtl="0" eaLnBrk="1" latinLnBrk="0" hangingPunct="1">
      <a:defRPr sz="3600" kern="1200">
        <a:solidFill>
          <a:schemeClr val="tx1"/>
        </a:solidFill>
        <a:latin typeface="+mn-lt"/>
        <a:ea typeface="+mn-ea"/>
        <a:cs typeface="+mn-cs"/>
      </a:defRPr>
    </a:lvl8pPr>
    <a:lvl9pPr marL="7313737" algn="l" defTabSz="1828434" rtl="0" eaLnBrk="1" latinLnBrk="0" hangingPunct="1">
      <a:defRPr sz="36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D52BD42D-5814-4C3F-860F-61D9AAC55B7C}">
          <p14:sldIdLst>
            <p14:sldId id="2441"/>
            <p14:sldId id="2444"/>
            <p14:sldId id="306"/>
            <p14:sldId id="299"/>
            <p14:sldId id="308"/>
            <p14:sldId id="309"/>
            <p14:sldId id="654"/>
            <p14:sldId id="265"/>
            <p14:sldId id="682"/>
            <p14:sldId id="644"/>
            <p14:sldId id="259"/>
            <p14:sldId id="676"/>
            <p14:sldId id="691"/>
            <p14:sldId id="2445"/>
            <p14:sldId id="2447"/>
            <p14:sldId id="2443"/>
          </p14:sldIdLst>
        </p14:section>
      </p14:sectionLst>
    </p:ext>
    <p:ext uri="{EFAFB233-063F-42B5-8137-9DF3F51BA10A}">
      <p15:sldGuideLst xmlns:p15="http://schemas.microsoft.com/office/powerpoint/2012/main">
        <p15:guide id="1" orient="horz" pos="8088" userDrawn="1">
          <p15:clr>
            <a:srgbClr val="A4A3A4"/>
          </p15:clr>
        </p15:guide>
        <p15:guide id="4" pos="14278" userDrawn="1">
          <p15:clr>
            <a:srgbClr val="A4A3A4"/>
          </p15:clr>
        </p15:guide>
        <p15:guide id="5" pos="1078" userDrawn="1">
          <p15:clr>
            <a:srgbClr val="A4A3A4"/>
          </p15:clr>
        </p15:guide>
        <p15:guide id="8" orient="horz" pos="504" userDrawn="1">
          <p15:clr>
            <a:srgbClr val="A4A3A4"/>
          </p15:clr>
        </p15:guide>
        <p15:guide id="11" pos="7678"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scaleToFitPaper="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FA484D"/>
    <a:srgbClr val="817E9A"/>
    <a:srgbClr val="583F52"/>
    <a:srgbClr val="000E36"/>
    <a:srgbClr val="4AEDDE"/>
    <a:srgbClr val="3B1F4D"/>
    <a:srgbClr val="FDEA57"/>
    <a:srgbClr val="74FBC3"/>
    <a:srgbClr val="F6DC0D"/>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8A25003-8B26-49F9-9ACF-94D0F8E60CE7}" v="25" dt="2026-06-15T18:49:01.909"/>
  </p1510:revLst>
</p1510:revInfo>
</file>

<file path=ppt/tableStyles.xml><?xml version="1.0" encoding="utf-8"?>
<a:tblStyleLst xmlns:a="http://schemas.openxmlformats.org/drawingml/2006/main" def="{5C22544A-7EE6-4342-B048-85BDC9FD1C3A}">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4C1A8A3-306A-4EB7-A6B1-4F7E0EB9C5D6}" styleName="Medium Style 3 - Accent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 styleId="{C4B1156A-380E-4F78-BDF5-A606A8083BF9}" styleName="Medium Style 4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6531" autoAdjust="0"/>
    <p:restoredTop sz="76223" autoAdjust="0"/>
  </p:normalViewPr>
  <p:slideViewPr>
    <p:cSldViewPr snapToGrid="0">
      <p:cViewPr>
        <p:scale>
          <a:sx n="50" d="100"/>
          <a:sy n="50" d="100"/>
        </p:scale>
        <p:origin x="1398" y="36"/>
      </p:cViewPr>
      <p:guideLst>
        <p:guide orient="horz" pos="8088"/>
        <p:guide pos="14278"/>
        <p:guide pos="1078"/>
        <p:guide orient="horz" pos="504"/>
        <p:guide pos="7678"/>
      </p:guideLst>
    </p:cSldViewPr>
  </p:slideViewPr>
  <p:notesTextViewPr>
    <p:cViewPr>
      <p:scale>
        <a:sx n="1" d="1"/>
        <a:sy n="1" d="1"/>
      </p:scale>
      <p:origin x="0" y="0"/>
    </p:cViewPr>
  </p:notesTextViewPr>
  <p:sorterViewPr>
    <p:cViewPr>
      <p:scale>
        <a:sx n="100" d="100"/>
        <a:sy n="100" d="100"/>
      </p:scale>
      <p:origin x="0" y="-2532"/>
    </p:cViewPr>
  </p:sorterViewPr>
  <p:notesViewPr>
    <p:cSldViewPr snapToGrid="0">
      <p:cViewPr varScale="1">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6/11/relationships/changesInfo" Target="changesInfos/changesInfo1.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 Id="rId27"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Wojciech Kustra" userId="afebd3d0-216b-4c4f-8992-1bf1fda6d5e8" providerId="ADAL" clId="{1D307E72-7901-4E61-A01B-3C4232ABCF63}"/>
    <pc:docChg chg="undo custSel addSld delSld modSld modSection">
      <pc:chgData name="Wojciech Kustra" userId="afebd3d0-216b-4c4f-8992-1bf1fda6d5e8" providerId="ADAL" clId="{1D307E72-7901-4E61-A01B-3C4232ABCF63}" dt="2026-06-15T18:50:34.584" v="222" actId="6549"/>
      <pc:docMkLst>
        <pc:docMk/>
      </pc:docMkLst>
      <pc:sldChg chg="del">
        <pc:chgData name="Wojciech Kustra" userId="afebd3d0-216b-4c4f-8992-1bf1fda6d5e8" providerId="ADAL" clId="{1D307E72-7901-4E61-A01B-3C4232ABCF63}" dt="2026-06-15T17:57:08.921" v="0" actId="47"/>
        <pc:sldMkLst>
          <pc:docMk/>
          <pc:sldMk cId="0" sldId="257"/>
        </pc:sldMkLst>
      </pc:sldChg>
      <pc:sldChg chg="del">
        <pc:chgData name="Wojciech Kustra" userId="afebd3d0-216b-4c4f-8992-1bf1fda6d5e8" providerId="ADAL" clId="{1D307E72-7901-4E61-A01B-3C4232ABCF63}" dt="2026-06-15T17:57:08.921" v="0" actId="47"/>
        <pc:sldMkLst>
          <pc:docMk/>
          <pc:sldMk cId="0" sldId="258"/>
        </pc:sldMkLst>
      </pc:sldChg>
      <pc:sldChg chg="delSp modSp add mod">
        <pc:chgData name="Wojciech Kustra" userId="afebd3d0-216b-4c4f-8992-1bf1fda6d5e8" providerId="ADAL" clId="{1D307E72-7901-4E61-A01B-3C4232ABCF63}" dt="2026-06-15T18:50:34.584" v="222" actId="6549"/>
        <pc:sldMkLst>
          <pc:docMk/>
          <pc:sldMk cId="3869716809" sldId="259"/>
        </pc:sldMkLst>
        <pc:spChg chg="mod">
          <ac:chgData name="Wojciech Kustra" userId="afebd3d0-216b-4c4f-8992-1bf1fda6d5e8" providerId="ADAL" clId="{1D307E72-7901-4E61-A01B-3C4232ABCF63}" dt="2026-06-15T18:42:29.353" v="90" actId="20577"/>
          <ac:spMkLst>
            <pc:docMk/>
            <pc:sldMk cId="3869716809" sldId="259"/>
            <ac:spMk id="2" creationId="{0EB49EF2-B61E-6385-E85D-32915E8C49D2}"/>
          </ac:spMkLst>
        </pc:spChg>
        <pc:spChg chg="mod">
          <ac:chgData name="Wojciech Kustra" userId="afebd3d0-216b-4c4f-8992-1bf1fda6d5e8" providerId="ADAL" clId="{1D307E72-7901-4E61-A01B-3C4232ABCF63}" dt="2026-06-15T18:50:34.584" v="222" actId="6549"/>
          <ac:spMkLst>
            <pc:docMk/>
            <pc:sldMk cId="3869716809" sldId="259"/>
            <ac:spMk id="3" creationId="{37EB5FFF-1835-2535-F448-02E221302066}"/>
          </ac:spMkLst>
        </pc:spChg>
        <pc:picChg chg="del">
          <ac:chgData name="Wojciech Kustra" userId="afebd3d0-216b-4c4f-8992-1bf1fda6d5e8" providerId="ADAL" clId="{1D307E72-7901-4E61-A01B-3C4232ABCF63}" dt="2026-06-15T18:41:46.696" v="74" actId="478"/>
          <ac:picMkLst>
            <pc:docMk/>
            <pc:sldMk cId="3869716809" sldId="259"/>
            <ac:picMk id="5" creationId="{75C820E8-9741-4A30-DE47-513089CC7690}"/>
          </ac:picMkLst>
        </pc:picChg>
      </pc:sldChg>
      <pc:sldChg chg="del">
        <pc:chgData name="Wojciech Kustra" userId="afebd3d0-216b-4c4f-8992-1bf1fda6d5e8" providerId="ADAL" clId="{1D307E72-7901-4E61-A01B-3C4232ABCF63}" dt="2026-06-15T17:57:08.921" v="0" actId="47"/>
        <pc:sldMkLst>
          <pc:docMk/>
          <pc:sldMk cId="0" sldId="261"/>
        </pc:sldMkLst>
      </pc:sldChg>
      <pc:sldChg chg="del">
        <pc:chgData name="Wojciech Kustra" userId="afebd3d0-216b-4c4f-8992-1bf1fda6d5e8" providerId="ADAL" clId="{1D307E72-7901-4E61-A01B-3C4232ABCF63}" dt="2026-06-15T17:57:08.921" v="0" actId="47"/>
        <pc:sldMkLst>
          <pc:docMk/>
          <pc:sldMk cId="0" sldId="262"/>
        </pc:sldMkLst>
      </pc:sldChg>
      <pc:sldChg chg="del">
        <pc:chgData name="Wojciech Kustra" userId="afebd3d0-216b-4c4f-8992-1bf1fda6d5e8" providerId="ADAL" clId="{1D307E72-7901-4E61-A01B-3C4232ABCF63}" dt="2026-06-15T17:57:08.921" v="0" actId="47"/>
        <pc:sldMkLst>
          <pc:docMk/>
          <pc:sldMk cId="0" sldId="265"/>
        </pc:sldMkLst>
      </pc:sldChg>
      <pc:sldChg chg="add">
        <pc:chgData name="Wojciech Kustra" userId="afebd3d0-216b-4c4f-8992-1bf1fda6d5e8" providerId="ADAL" clId="{1D307E72-7901-4E61-A01B-3C4232ABCF63}" dt="2026-06-15T17:58:09.013" v="2"/>
        <pc:sldMkLst>
          <pc:docMk/>
          <pc:sldMk cId="3760443155" sldId="265"/>
        </pc:sldMkLst>
      </pc:sldChg>
      <pc:sldChg chg="del">
        <pc:chgData name="Wojciech Kustra" userId="afebd3d0-216b-4c4f-8992-1bf1fda6d5e8" providerId="ADAL" clId="{1D307E72-7901-4E61-A01B-3C4232ABCF63}" dt="2026-06-15T17:57:08.921" v="0" actId="47"/>
        <pc:sldMkLst>
          <pc:docMk/>
          <pc:sldMk cId="0" sldId="266"/>
        </pc:sldMkLst>
      </pc:sldChg>
      <pc:sldChg chg="del">
        <pc:chgData name="Wojciech Kustra" userId="afebd3d0-216b-4c4f-8992-1bf1fda6d5e8" providerId="ADAL" clId="{1D307E72-7901-4E61-A01B-3C4232ABCF63}" dt="2026-06-15T17:57:08.921" v="0" actId="47"/>
        <pc:sldMkLst>
          <pc:docMk/>
          <pc:sldMk cId="0" sldId="268"/>
        </pc:sldMkLst>
      </pc:sldChg>
      <pc:sldChg chg="del">
        <pc:chgData name="Wojciech Kustra" userId="afebd3d0-216b-4c4f-8992-1bf1fda6d5e8" providerId="ADAL" clId="{1D307E72-7901-4E61-A01B-3C4232ABCF63}" dt="2026-06-15T17:57:08.921" v="0" actId="47"/>
        <pc:sldMkLst>
          <pc:docMk/>
          <pc:sldMk cId="0" sldId="269"/>
        </pc:sldMkLst>
      </pc:sldChg>
      <pc:sldChg chg="del">
        <pc:chgData name="Wojciech Kustra" userId="afebd3d0-216b-4c4f-8992-1bf1fda6d5e8" providerId="ADAL" clId="{1D307E72-7901-4E61-A01B-3C4232ABCF63}" dt="2026-06-15T17:57:08.921" v="0" actId="47"/>
        <pc:sldMkLst>
          <pc:docMk/>
          <pc:sldMk cId="0" sldId="270"/>
        </pc:sldMkLst>
      </pc:sldChg>
      <pc:sldChg chg="del">
        <pc:chgData name="Wojciech Kustra" userId="afebd3d0-216b-4c4f-8992-1bf1fda6d5e8" providerId="ADAL" clId="{1D307E72-7901-4E61-A01B-3C4232ABCF63}" dt="2026-06-15T17:57:08.921" v="0" actId="47"/>
        <pc:sldMkLst>
          <pc:docMk/>
          <pc:sldMk cId="0" sldId="272"/>
        </pc:sldMkLst>
      </pc:sldChg>
      <pc:sldChg chg="del">
        <pc:chgData name="Wojciech Kustra" userId="afebd3d0-216b-4c4f-8992-1bf1fda6d5e8" providerId="ADAL" clId="{1D307E72-7901-4E61-A01B-3C4232ABCF63}" dt="2026-06-15T17:57:08.921" v="0" actId="47"/>
        <pc:sldMkLst>
          <pc:docMk/>
          <pc:sldMk cId="0" sldId="273"/>
        </pc:sldMkLst>
      </pc:sldChg>
      <pc:sldChg chg="add">
        <pc:chgData name="Wojciech Kustra" userId="afebd3d0-216b-4c4f-8992-1bf1fda6d5e8" providerId="ADAL" clId="{1D307E72-7901-4E61-A01B-3C4232ABCF63}" dt="2026-06-15T17:58:09.013" v="2"/>
        <pc:sldMkLst>
          <pc:docMk/>
          <pc:sldMk cId="388007266" sldId="299"/>
        </pc:sldMkLst>
      </pc:sldChg>
      <pc:sldChg chg="modSp add mod">
        <pc:chgData name="Wojciech Kustra" userId="afebd3d0-216b-4c4f-8992-1bf1fda6d5e8" providerId="ADAL" clId="{1D307E72-7901-4E61-A01B-3C4232ABCF63}" dt="2026-06-15T17:58:30.758" v="28" actId="207"/>
        <pc:sldMkLst>
          <pc:docMk/>
          <pc:sldMk cId="0" sldId="306"/>
        </pc:sldMkLst>
        <pc:spChg chg="mod">
          <ac:chgData name="Wojciech Kustra" userId="afebd3d0-216b-4c4f-8992-1bf1fda6d5e8" providerId="ADAL" clId="{1D307E72-7901-4E61-A01B-3C4232ABCF63}" dt="2026-06-15T17:58:30.758" v="28" actId="207"/>
          <ac:spMkLst>
            <pc:docMk/>
            <pc:sldMk cId="0" sldId="306"/>
            <ac:spMk id="94" creationId="{00000000-0000-0000-0000-000000000000}"/>
          </ac:spMkLst>
        </pc:spChg>
      </pc:sldChg>
      <pc:sldChg chg="add">
        <pc:chgData name="Wojciech Kustra" userId="afebd3d0-216b-4c4f-8992-1bf1fda6d5e8" providerId="ADAL" clId="{1D307E72-7901-4E61-A01B-3C4232ABCF63}" dt="2026-06-15T17:58:09.013" v="2"/>
        <pc:sldMkLst>
          <pc:docMk/>
          <pc:sldMk cId="851289823" sldId="308"/>
        </pc:sldMkLst>
      </pc:sldChg>
      <pc:sldChg chg="add">
        <pc:chgData name="Wojciech Kustra" userId="afebd3d0-216b-4c4f-8992-1bf1fda6d5e8" providerId="ADAL" clId="{1D307E72-7901-4E61-A01B-3C4232ABCF63}" dt="2026-06-15T17:58:09.013" v="2"/>
        <pc:sldMkLst>
          <pc:docMk/>
          <pc:sldMk cId="909129077" sldId="309"/>
        </pc:sldMkLst>
      </pc:sldChg>
      <pc:sldChg chg="modSp add mod">
        <pc:chgData name="Wojciech Kustra" userId="afebd3d0-216b-4c4f-8992-1bf1fda6d5e8" providerId="ADAL" clId="{1D307E72-7901-4E61-A01B-3C4232ABCF63}" dt="2026-06-15T18:44:25.118" v="116" actId="20577"/>
        <pc:sldMkLst>
          <pc:docMk/>
          <pc:sldMk cId="3253835937" sldId="644"/>
        </pc:sldMkLst>
        <pc:spChg chg="mod">
          <ac:chgData name="Wojciech Kustra" userId="afebd3d0-216b-4c4f-8992-1bf1fda6d5e8" providerId="ADAL" clId="{1D307E72-7901-4E61-A01B-3C4232ABCF63}" dt="2026-06-15T18:44:25.118" v="116" actId="20577"/>
          <ac:spMkLst>
            <pc:docMk/>
            <pc:sldMk cId="3253835937" sldId="644"/>
            <ac:spMk id="2" creationId="{6B5E9551-721A-1999-1E49-DB643AEE23F7}"/>
          </ac:spMkLst>
        </pc:spChg>
      </pc:sldChg>
      <pc:sldChg chg="add">
        <pc:chgData name="Wojciech Kustra" userId="afebd3d0-216b-4c4f-8992-1bf1fda6d5e8" providerId="ADAL" clId="{1D307E72-7901-4E61-A01B-3C4232ABCF63}" dt="2026-06-15T17:58:09.013" v="2"/>
        <pc:sldMkLst>
          <pc:docMk/>
          <pc:sldMk cId="532788049" sldId="654"/>
        </pc:sldMkLst>
      </pc:sldChg>
      <pc:sldChg chg="modSp add mod">
        <pc:chgData name="Wojciech Kustra" userId="afebd3d0-216b-4c4f-8992-1bf1fda6d5e8" providerId="ADAL" clId="{1D307E72-7901-4E61-A01B-3C4232ABCF63}" dt="2026-06-15T18:44:13.517" v="114" actId="20577"/>
        <pc:sldMkLst>
          <pc:docMk/>
          <pc:sldMk cId="544928413" sldId="676"/>
        </pc:sldMkLst>
        <pc:spChg chg="mod">
          <ac:chgData name="Wojciech Kustra" userId="afebd3d0-216b-4c4f-8992-1bf1fda6d5e8" providerId="ADAL" clId="{1D307E72-7901-4E61-A01B-3C4232ABCF63}" dt="2026-06-15T18:44:13.517" v="114" actId="20577"/>
          <ac:spMkLst>
            <pc:docMk/>
            <pc:sldMk cId="544928413" sldId="676"/>
            <ac:spMk id="2" creationId="{C3DB03CC-17B4-30C6-564E-C9022F8F9290}"/>
          </ac:spMkLst>
        </pc:spChg>
        <pc:graphicFrameChg chg="modGraphic">
          <ac:chgData name="Wojciech Kustra" userId="afebd3d0-216b-4c4f-8992-1bf1fda6d5e8" providerId="ADAL" clId="{1D307E72-7901-4E61-A01B-3C4232ABCF63}" dt="2026-06-15T18:02:09.276" v="34" actId="113"/>
          <ac:graphicFrameMkLst>
            <pc:docMk/>
            <pc:sldMk cId="544928413" sldId="676"/>
            <ac:graphicFrameMk id="7" creationId="{5B2CA4EF-44EC-CC0D-48A6-DF4190381803}"/>
          </ac:graphicFrameMkLst>
        </pc:graphicFrameChg>
      </pc:sldChg>
      <pc:sldChg chg="add">
        <pc:chgData name="Wojciech Kustra" userId="afebd3d0-216b-4c4f-8992-1bf1fda6d5e8" providerId="ADAL" clId="{1D307E72-7901-4E61-A01B-3C4232ABCF63}" dt="2026-06-15T17:58:09.013" v="2"/>
        <pc:sldMkLst>
          <pc:docMk/>
          <pc:sldMk cId="2289984560" sldId="682"/>
        </pc:sldMkLst>
      </pc:sldChg>
      <pc:sldChg chg="addSp delSp modSp add mod setBg delDesignElem">
        <pc:chgData name="Wojciech Kustra" userId="afebd3d0-216b-4c4f-8992-1bf1fda6d5e8" providerId="ADAL" clId="{1D307E72-7901-4E61-A01B-3C4232ABCF63}" dt="2026-06-15T18:49:24.890" v="181" actId="207"/>
        <pc:sldMkLst>
          <pc:docMk/>
          <pc:sldMk cId="1397608638" sldId="691"/>
        </pc:sldMkLst>
        <pc:spChg chg="add del mod">
          <ac:chgData name="Wojciech Kustra" userId="afebd3d0-216b-4c4f-8992-1bf1fda6d5e8" providerId="ADAL" clId="{1D307E72-7901-4E61-A01B-3C4232ABCF63}" dt="2026-06-15T18:49:24.890" v="181" actId="207"/>
          <ac:spMkLst>
            <pc:docMk/>
            <pc:sldMk cId="1397608638" sldId="691"/>
            <ac:spMk id="2" creationId="{414CA809-847C-8C2C-AC22-F881ADB61A42}"/>
          </ac:spMkLst>
        </pc:spChg>
        <pc:spChg chg="add del mod">
          <ac:chgData name="Wojciech Kustra" userId="afebd3d0-216b-4c4f-8992-1bf1fda6d5e8" providerId="ADAL" clId="{1D307E72-7901-4E61-A01B-3C4232ABCF63}" dt="2026-06-15T18:47:26.093" v="157" actId="21"/>
          <ac:spMkLst>
            <pc:docMk/>
            <pc:sldMk cId="1397608638" sldId="691"/>
            <ac:spMk id="4" creationId="{B44A2C6B-D33D-7529-D193-8DE6B70E7AD2}"/>
          </ac:spMkLst>
        </pc:spChg>
        <pc:picChg chg="del">
          <ac:chgData name="Wojciech Kustra" userId="afebd3d0-216b-4c4f-8992-1bf1fda6d5e8" providerId="ADAL" clId="{1D307E72-7901-4E61-A01B-3C4232ABCF63}" dt="2026-06-15T18:03:26.356" v="37" actId="478"/>
          <ac:picMkLst>
            <pc:docMk/>
            <pc:sldMk cId="1397608638" sldId="691"/>
            <ac:picMk id="3" creationId="{23652169-DABD-831B-6371-86CD6B69E1F8}"/>
          </ac:picMkLst>
        </pc:picChg>
        <pc:picChg chg="mod">
          <ac:chgData name="Wojciech Kustra" userId="afebd3d0-216b-4c4f-8992-1bf1fda6d5e8" providerId="ADAL" clId="{1D307E72-7901-4E61-A01B-3C4232ABCF63}" dt="2026-06-15T18:45:44.467" v="129" actId="1076"/>
          <ac:picMkLst>
            <pc:docMk/>
            <pc:sldMk cId="1397608638" sldId="691"/>
            <ac:picMk id="5" creationId="{F5845C2E-397F-AA7A-798B-646101873B6C}"/>
          </ac:picMkLst>
        </pc:picChg>
        <pc:picChg chg="del">
          <ac:chgData name="Wojciech Kustra" userId="afebd3d0-216b-4c4f-8992-1bf1fda6d5e8" providerId="ADAL" clId="{1D307E72-7901-4E61-A01B-3C4232ABCF63}" dt="2026-06-15T18:03:26.356" v="37" actId="478"/>
          <ac:picMkLst>
            <pc:docMk/>
            <pc:sldMk cId="1397608638" sldId="691"/>
            <ac:picMk id="7" creationId="{96C3FBBE-AF09-3450-25FB-AD82701A3951}"/>
          </ac:picMkLst>
        </pc:picChg>
        <pc:picChg chg="del">
          <ac:chgData name="Wojciech Kustra" userId="afebd3d0-216b-4c4f-8992-1bf1fda6d5e8" providerId="ADAL" clId="{1D307E72-7901-4E61-A01B-3C4232ABCF63}" dt="2026-06-15T18:03:26.356" v="37" actId="478"/>
          <ac:picMkLst>
            <pc:docMk/>
            <pc:sldMk cId="1397608638" sldId="691"/>
            <ac:picMk id="9" creationId="{21C7F539-1DBF-D782-E12E-EEFECE9360ED}"/>
          </ac:picMkLst>
        </pc:picChg>
        <pc:cxnChg chg="del">
          <ac:chgData name="Wojciech Kustra" userId="afebd3d0-216b-4c4f-8992-1bf1fda6d5e8" providerId="ADAL" clId="{1D307E72-7901-4E61-A01B-3C4232ABCF63}" dt="2026-06-15T18:03:17.987" v="36"/>
          <ac:cxnSpMkLst>
            <pc:docMk/>
            <pc:sldMk cId="1397608638" sldId="691"/>
            <ac:cxnSpMk id="20" creationId="{91B6081D-D3E8-4209-B85B-EB1C655A6272}"/>
          </ac:cxnSpMkLst>
        </pc:cxnChg>
        <pc:cxnChg chg="del">
          <ac:chgData name="Wojciech Kustra" userId="afebd3d0-216b-4c4f-8992-1bf1fda6d5e8" providerId="ADAL" clId="{1D307E72-7901-4E61-A01B-3C4232ABCF63}" dt="2026-06-15T18:03:17.987" v="36"/>
          <ac:cxnSpMkLst>
            <pc:docMk/>
            <pc:sldMk cId="1397608638" sldId="691"/>
            <ac:cxnSpMk id="21" creationId="{28CA55E4-1295-45C8-BA05-5A9E705B749A}"/>
          </ac:cxnSpMkLst>
        </pc:cxnChg>
        <pc:cxnChg chg="del">
          <ac:chgData name="Wojciech Kustra" userId="afebd3d0-216b-4c4f-8992-1bf1fda6d5e8" providerId="ADAL" clId="{1D307E72-7901-4E61-A01B-3C4232ABCF63}" dt="2026-06-15T18:03:17.987" v="36"/>
          <ac:cxnSpMkLst>
            <pc:docMk/>
            <pc:sldMk cId="1397608638" sldId="691"/>
            <ac:cxnSpMk id="22" creationId="{08C5794E-A9A1-4A23-AF68-C79A7822334C}"/>
          </ac:cxnSpMkLst>
        </pc:cxnChg>
      </pc:sldChg>
      <pc:sldChg chg="modSp mod">
        <pc:chgData name="Wojciech Kustra" userId="afebd3d0-216b-4c4f-8992-1bf1fda6d5e8" providerId="ADAL" clId="{1D307E72-7901-4E61-A01B-3C4232ABCF63}" dt="2026-06-15T18:44:47.423" v="125" actId="20577"/>
        <pc:sldMkLst>
          <pc:docMk/>
          <pc:sldMk cId="695944994" sldId="2441"/>
        </pc:sldMkLst>
        <pc:spChg chg="mod">
          <ac:chgData name="Wojciech Kustra" userId="afebd3d0-216b-4c4f-8992-1bf1fda6d5e8" providerId="ADAL" clId="{1D307E72-7901-4E61-A01B-3C4232ABCF63}" dt="2026-06-15T18:44:47.423" v="125" actId="20577"/>
          <ac:spMkLst>
            <pc:docMk/>
            <pc:sldMk cId="695944994" sldId="2441"/>
            <ac:spMk id="2" creationId="{13BC619F-CEE3-CF16-BF1B-9AED5F69966B}"/>
          </ac:spMkLst>
        </pc:spChg>
      </pc:sldChg>
      <pc:sldChg chg="new">
        <pc:chgData name="Wojciech Kustra" userId="afebd3d0-216b-4c4f-8992-1bf1fda6d5e8" providerId="ADAL" clId="{1D307E72-7901-4E61-A01B-3C4232ABCF63}" dt="2026-06-15T17:57:22.850" v="1" actId="680"/>
        <pc:sldMkLst>
          <pc:docMk/>
          <pc:sldMk cId="1546282018" sldId="2444"/>
        </pc:sldMkLst>
      </pc:sldChg>
      <pc:sldChg chg="addSp delSp modSp new mod">
        <pc:chgData name="Wojciech Kustra" userId="afebd3d0-216b-4c4f-8992-1bf1fda6d5e8" providerId="ADAL" clId="{1D307E72-7901-4E61-A01B-3C4232ABCF63}" dt="2026-06-15T18:49:43.734" v="185" actId="113"/>
        <pc:sldMkLst>
          <pc:docMk/>
          <pc:sldMk cId="1311665492" sldId="2445"/>
        </pc:sldMkLst>
        <pc:spChg chg="add mod">
          <ac:chgData name="Wojciech Kustra" userId="afebd3d0-216b-4c4f-8992-1bf1fda6d5e8" providerId="ADAL" clId="{1D307E72-7901-4E61-A01B-3C4232ABCF63}" dt="2026-06-15T18:49:43.734" v="185" actId="113"/>
          <ac:spMkLst>
            <pc:docMk/>
            <pc:sldMk cId="1311665492" sldId="2445"/>
            <ac:spMk id="2" creationId="{1182C697-9322-530E-013A-EE0188337C0C}"/>
          </ac:spMkLst>
        </pc:spChg>
        <pc:spChg chg="add mod">
          <ac:chgData name="Wojciech Kustra" userId="afebd3d0-216b-4c4f-8992-1bf1fda6d5e8" providerId="ADAL" clId="{1D307E72-7901-4E61-A01B-3C4232ABCF63}" dt="2026-06-15T18:46:17.210" v="143" actId="20577"/>
          <ac:spMkLst>
            <pc:docMk/>
            <pc:sldMk cId="1311665492" sldId="2445"/>
            <ac:spMk id="6" creationId="{5AC4FA19-D48D-CDDB-26CD-3FFDC739E745}"/>
          </ac:spMkLst>
        </pc:spChg>
        <pc:spChg chg="add mod">
          <ac:chgData name="Wojciech Kustra" userId="afebd3d0-216b-4c4f-8992-1bf1fda6d5e8" providerId="ADAL" clId="{1D307E72-7901-4E61-A01B-3C4232ABCF63}" dt="2026-06-15T18:46:13.138" v="138"/>
          <ac:spMkLst>
            <pc:docMk/>
            <pc:sldMk cId="1311665492" sldId="2445"/>
            <ac:spMk id="7" creationId="{4FFF454C-CE71-424E-19BE-0251C7C2AE1B}"/>
          </ac:spMkLst>
        </pc:spChg>
        <pc:picChg chg="add mod">
          <ac:chgData name="Wojciech Kustra" userId="afebd3d0-216b-4c4f-8992-1bf1fda6d5e8" providerId="ADAL" clId="{1D307E72-7901-4E61-A01B-3C4232ABCF63}" dt="2026-06-15T18:49:29.149" v="182" actId="1076"/>
          <ac:picMkLst>
            <pc:docMk/>
            <pc:sldMk cId="1311665492" sldId="2445"/>
            <ac:picMk id="4" creationId="{76FB541A-8501-2B2F-4CF1-28563248A565}"/>
          </ac:picMkLst>
        </pc:picChg>
        <pc:picChg chg="add del mod ord">
          <ac:chgData name="Wojciech Kustra" userId="afebd3d0-216b-4c4f-8992-1bf1fda6d5e8" providerId="ADAL" clId="{1D307E72-7901-4E61-A01B-3C4232ABCF63}" dt="2026-06-15T18:40:53.044" v="65" actId="478"/>
          <ac:picMkLst>
            <pc:docMk/>
            <pc:sldMk cId="1311665492" sldId="2445"/>
            <ac:picMk id="5" creationId="{3E40B588-7691-A2FF-EEE7-0F777DED8C72}"/>
          </ac:picMkLst>
        </pc:picChg>
        <pc:picChg chg="add mod">
          <ac:chgData name="Wojciech Kustra" userId="afebd3d0-216b-4c4f-8992-1bf1fda6d5e8" providerId="ADAL" clId="{1D307E72-7901-4E61-A01B-3C4232ABCF63}" dt="2026-06-15T18:46:22.365" v="144"/>
          <ac:picMkLst>
            <pc:docMk/>
            <pc:sldMk cId="1311665492" sldId="2445"/>
            <ac:picMk id="8" creationId="{86B0D0A4-3CE1-2097-3BB3-B1F6BAD657DE}"/>
          </ac:picMkLst>
        </pc:picChg>
      </pc:sldChg>
      <pc:sldChg chg="del">
        <pc:chgData name="Wojciech Kustra" userId="afebd3d0-216b-4c4f-8992-1bf1fda6d5e8" providerId="ADAL" clId="{1D307E72-7901-4E61-A01B-3C4232ABCF63}" dt="2026-06-15T17:57:08.921" v="0" actId="47"/>
        <pc:sldMkLst>
          <pc:docMk/>
          <pc:sldMk cId="2425107466" sldId="2445"/>
        </pc:sldMkLst>
      </pc:sldChg>
      <pc:sldChg chg="add del">
        <pc:chgData name="Wojciech Kustra" userId="afebd3d0-216b-4c4f-8992-1bf1fda6d5e8" providerId="ADAL" clId="{1D307E72-7901-4E61-A01B-3C4232ABCF63}" dt="2026-06-15T18:43:32.696" v="112" actId="47"/>
        <pc:sldMkLst>
          <pc:docMk/>
          <pc:sldMk cId="2782201671" sldId="2446"/>
        </pc:sldMkLst>
      </pc:sldChg>
      <pc:sldChg chg="del">
        <pc:chgData name="Wojciech Kustra" userId="afebd3d0-216b-4c4f-8992-1bf1fda6d5e8" providerId="ADAL" clId="{1D307E72-7901-4E61-A01B-3C4232ABCF63}" dt="2026-06-15T17:57:08.921" v="0" actId="47"/>
        <pc:sldMkLst>
          <pc:docMk/>
          <pc:sldMk cId="3255653800" sldId="2446"/>
        </pc:sldMkLst>
      </pc:sldChg>
      <pc:sldChg chg="addSp delSp modSp new mod">
        <pc:chgData name="Wojciech Kustra" userId="afebd3d0-216b-4c4f-8992-1bf1fda6d5e8" providerId="ADAL" clId="{1D307E72-7901-4E61-A01B-3C4232ABCF63}" dt="2026-06-15T18:50:04.188" v="203" actId="20577"/>
        <pc:sldMkLst>
          <pc:docMk/>
          <pc:sldMk cId="3817868052" sldId="2447"/>
        </pc:sldMkLst>
        <pc:spChg chg="add del mod">
          <ac:chgData name="Wojciech Kustra" userId="afebd3d0-216b-4c4f-8992-1bf1fda6d5e8" providerId="ADAL" clId="{1D307E72-7901-4E61-A01B-3C4232ABCF63}" dt="2026-06-15T18:48:30.938" v="174" actId="478"/>
          <ac:spMkLst>
            <pc:docMk/>
            <pc:sldMk cId="3817868052" sldId="2447"/>
            <ac:spMk id="7" creationId="{AF82E76D-1133-7E75-A098-A40DC9D78FA3}"/>
          </ac:spMkLst>
        </pc:spChg>
        <pc:spChg chg="add mod">
          <ac:chgData name="Wojciech Kustra" userId="afebd3d0-216b-4c4f-8992-1bf1fda6d5e8" providerId="ADAL" clId="{1D307E72-7901-4E61-A01B-3C4232ABCF63}" dt="2026-06-15T18:50:04.188" v="203" actId="20577"/>
          <ac:spMkLst>
            <pc:docMk/>
            <pc:sldMk cId="3817868052" sldId="2447"/>
            <ac:spMk id="8" creationId="{D55F473B-E4B3-61B3-E430-8C1411D0D059}"/>
          </ac:spMkLst>
        </pc:spChg>
        <pc:spChg chg="add mod">
          <ac:chgData name="Wojciech Kustra" userId="afebd3d0-216b-4c4f-8992-1bf1fda6d5e8" providerId="ADAL" clId="{1D307E72-7901-4E61-A01B-3C4232ABCF63}" dt="2026-06-15T18:49:19.637" v="180" actId="113"/>
          <ac:spMkLst>
            <pc:docMk/>
            <pc:sldMk cId="3817868052" sldId="2447"/>
            <ac:spMk id="9" creationId="{B4BEA1F7-EF22-3237-50FB-A35423D50A4C}"/>
          </ac:spMkLst>
        </pc:spChg>
        <pc:picChg chg="add del mod">
          <ac:chgData name="Wojciech Kustra" userId="afebd3d0-216b-4c4f-8992-1bf1fda6d5e8" providerId="ADAL" clId="{1D307E72-7901-4E61-A01B-3C4232ABCF63}" dt="2026-06-15T18:47:07.966" v="152" actId="478"/>
          <ac:picMkLst>
            <pc:docMk/>
            <pc:sldMk cId="3817868052" sldId="2447"/>
            <ac:picMk id="3" creationId="{38DCEF6C-9F46-F219-B97C-C2A3FB548C2D}"/>
          </ac:picMkLst>
        </pc:picChg>
        <pc:picChg chg="add del mod ord">
          <ac:chgData name="Wojciech Kustra" userId="afebd3d0-216b-4c4f-8992-1bf1fda6d5e8" providerId="ADAL" clId="{1D307E72-7901-4E61-A01B-3C4232ABCF63}" dt="2026-06-15T18:47:17.244" v="155" actId="478"/>
          <ac:picMkLst>
            <pc:docMk/>
            <pc:sldMk cId="3817868052" sldId="2447"/>
            <ac:picMk id="4" creationId="{0ED1DFAF-FA24-E73B-2E3C-A133DB59F68D}"/>
          </ac:picMkLst>
        </pc:picChg>
        <pc:picChg chg="add mod">
          <ac:chgData name="Wojciech Kustra" userId="afebd3d0-216b-4c4f-8992-1bf1fda6d5e8" providerId="ADAL" clId="{1D307E72-7901-4E61-A01B-3C4232ABCF63}" dt="2026-06-15T18:47:16.171" v="154" actId="14100"/>
          <ac:picMkLst>
            <pc:docMk/>
            <pc:sldMk cId="3817868052" sldId="2447"/>
            <ac:picMk id="6" creationId="{CAAE2287-58EA-2CB7-2921-4E01E5F43DEA}"/>
          </ac:picMkLst>
        </pc:picChg>
      </pc:sldChg>
      <pc:sldChg chg="del">
        <pc:chgData name="Wojciech Kustra" userId="afebd3d0-216b-4c4f-8992-1bf1fda6d5e8" providerId="ADAL" clId="{1D307E72-7901-4E61-A01B-3C4232ABCF63}" dt="2026-06-15T17:57:08.921" v="0" actId="47"/>
        <pc:sldMkLst>
          <pc:docMk/>
          <pc:sldMk cId="158786942" sldId="2448"/>
        </pc:sldMkLst>
      </pc:sldChg>
      <pc:sldChg chg="del">
        <pc:chgData name="Wojciech Kustra" userId="afebd3d0-216b-4c4f-8992-1bf1fda6d5e8" providerId="ADAL" clId="{1D307E72-7901-4E61-A01B-3C4232ABCF63}" dt="2026-06-15T17:57:08.921" v="0" actId="47"/>
        <pc:sldMkLst>
          <pc:docMk/>
          <pc:sldMk cId="1457556756" sldId="2454"/>
        </pc:sldMkLst>
      </pc:sldChg>
      <pc:sldChg chg="del">
        <pc:chgData name="Wojciech Kustra" userId="afebd3d0-216b-4c4f-8992-1bf1fda6d5e8" providerId="ADAL" clId="{1D307E72-7901-4E61-A01B-3C4232ABCF63}" dt="2026-06-15T17:57:08.921" v="0" actId="47"/>
        <pc:sldMkLst>
          <pc:docMk/>
          <pc:sldMk cId="667277441" sldId="2455"/>
        </pc:sldMkLst>
      </pc:sldChg>
      <pc:sldChg chg="del">
        <pc:chgData name="Wojciech Kustra" userId="afebd3d0-216b-4c4f-8992-1bf1fda6d5e8" providerId="ADAL" clId="{1D307E72-7901-4E61-A01B-3C4232ABCF63}" dt="2026-06-15T17:57:08.921" v="0" actId="47"/>
        <pc:sldMkLst>
          <pc:docMk/>
          <pc:sldMk cId="2280179771" sldId="2456"/>
        </pc:sldMkLst>
      </pc:sldChg>
      <pc:sldChg chg="del">
        <pc:chgData name="Wojciech Kustra" userId="afebd3d0-216b-4c4f-8992-1bf1fda6d5e8" providerId="ADAL" clId="{1D307E72-7901-4E61-A01B-3C4232ABCF63}" dt="2026-06-15T17:57:08.921" v="0" actId="47"/>
        <pc:sldMkLst>
          <pc:docMk/>
          <pc:sldMk cId="2244096792" sldId="2457"/>
        </pc:sldMkLst>
      </pc:sldChg>
      <pc:sldChg chg="del">
        <pc:chgData name="Wojciech Kustra" userId="afebd3d0-216b-4c4f-8992-1bf1fda6d5e8" providerId="ADAL" clId="{1D307E72-7901-4E61-A01B-3C4232ABCF63}" dt="2026-06-15T17:57:08.921" v="0" actId="47"/>
        <pc:sldMkLst>
          <pc:docMk/>
          <pc:sldMk cId="2279847838" sldId="2458"/>
        </pc:sldMkLst>
      </pc:sldChg>
      <pc:sldChg chg="del">
        <pc:chgData name="Wojciech Kustra" userId="afebd3d0-216b-4c4f-8992-1bf1fda6d5e8" providerId="ADAL" clId="{1D307E72-7901-4E61-A01B-3C4232ABCF63}" dt="2026-06-15T17:57:08.921" v="0" actId="47"/>
        <pc:sldMkLst>
          <pc:docMk/>
          <pc:sldMk cId="519494771" sldId="2459"/>
        </pc:sldMkLst>
      </pc:sldChg>
      <pc:sldMasterChg chg="delSldLayout">
        <pc:chgData name="Wojciech Kustra" userId="afebd3d0-216b-4c4f-8992-1bf1fda6d5e8" providerId="ADAL" clId="{1D307E72-7901-4E61-A01B-3C4232ABCF63}" dt="2026-06-15T17:57:08.921" v="0" actId="47"/>
        <pc:sldMasterMkLst>
          <pc:docMk/>
          <pc:sldMasterMk cId="3893860988" sldId="2147484136"/>
        </pc:sldMasterMkLst>
        <pc:sldLayoutChg chg="del">
          <pc:chgData name="Wojciech Kustra" userId="afebd3d0-216b-4c4f-8992-1bf1fda6d5e8" providerId="ADAL" clId="{1D307E72-7901-4E61-A01B-3C4232ABCF63}" dt="2026-06-15T17:57:08.921" v="0" actId="47"/>
          <pc:sldLayoutMkLst>
            <pc:docMk/>
            <pc:sldMasterMk cId="3893860988" sldId="2147484136"/>
            <pc:sldLayoutMk cId="74778627" sldId="2147484159"/>
          </pc:sldLayoutMkLst>
        </pc:sldLayoutChg>
        <pc:sldLayoutChg chg="del">
          <pc:chgData name="Wojciech Kustra" userId="afebd3d0-216b-4c4f-8992-1bf1fda6d5e8" providerId="ADAL" clId="{1D307E72-7901-4E61-A01B-3C4232ABCF63}" dt="2026-06-15T17:57:08.921" v="0" actId="47"/>
          <pc:sldLayoutMkLst>
            <pc:docMk/>
            <pc:sldMasterMk cId="3893860988" sldId="2147484136"/>
            <pc:sldLayoutMk cId="2087965584" sldId="2147484160"/>
          </pc:sldLayoutMkLst>
        </pc:sldLayoutChg>
        <pc:sldLayoutChg chg="del">
          <pc:chgData name="Wojciech Kustra" userId="afebd3d0-216b-4c4f-8992-1bf1fda6d5e8" providerId="ADAL" clId="{1D307E72-7901-4E61-A01B-3C4232ABCF63}" dt="2026-06-15T17:57:08.921" v="0" actId="47"/>
          <pc:sldLayoutMkLst>
            <pc:docMk/>
            <pc:sldMasterMk cId="3893860988" sldId="2147484136"/>
            <pc:sldLayoutMk cId="3326857450" sldId="2147484166"/>
          </pc:sldLayoutMkLst>
        </pc:sldLayoutChg>
        <pc:sldLayoutChg chg="del">
          <pc:chgData name="Wojciech Kustra" userId="afebd3d0-216b-4c4f-8992-1bf1fda6d5e8" providerId="ADAL" clId="{1D307E72-7901-4E61-A01B-3C4232ABCF63}" dt="2026-06-15T17:57:08.921" v="0" actId="47"/>
          <pc:sldLayoutMkLst>
            <pc:docMk/>
            <pc:sldMasterMk cId="3893860988" sldId="2147484136"/>
            <pc:sldLayoutMk cId="165502882" sldId="2147484171"/>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Calibri Light"/>
              </a:defRPr>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atin typeface="Calibri Light"/>
              </a:defRPr>
            </a:lvl1pPr>
          </a:lstStyle>
          <a:p>
            <a:fld id="{EFC10EE1-B198-C942-8235-326C972CBB30}" type="datetimeFigureOut">
              <a:rPr lang="en-US" smtClean="0"/>
              <a:pPr/>
              <a:t>6/15/2026</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atin typeface="Calibri Light"/>
              </a:defRPr>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atin typeface="Calibri Light"/>
              </a:defRPr>
            </a:lvl1pPr>
          </a:lstStyle>
          <a:p>
            <a:fld id="{006BE02D-20C0-F840-AFAC-BEA99C74FDC2}" type="slidenum">
              <a:rPr lang="en-US" smtClean="0"/>
              <a:pPr/>
              <a:t>‹#›</a:t>
            </a:fld>
            <a:endParaRPr lang="en-US"/>
          </a:p>
        </p:txBody>
      </p:sp>
    </p:spTree>
    <p:extLst>
      <p:ext uri="{BB962C8B-B14F-4D97-AF65-F5344CB8AC3E}">
        <p14:creationId xmlns:p14="http://schemas.microsoft.com/office/powerpoint/2010/main" val="3463289142"/>
      </p:ext>
    </p:extLst>
  </p:cSld>
  <p:clrMap bg1="lt1" tx1="dk1" bg2="lt2" tx2="dk2" accent1="accent1" accent2="accent2" accent3="accent3" accent4="accent4" accent5="accent5" accent6="accent6" hlink="hlink" folHlink="folHlink"/>
  <p:notesStyle>
    <a:lvl1pPr marL="0" algn="l" defTabSz="914217" rtl="0" eaLnBrk="1" latinLnBrk="0" hangingPunct="1">
      <a:defRPr sz="2400" kern="1200">
        <a:solidFill>
          <a:schemeClr val="tx1"/>
        </a:solidFill>
        <a:latin typeface="Calibri Light"/>
        <a:ea typeface="+mn-ea"/>
        <a:cs typeface="+mn-cs"/>
      </a:defRPr>
    </a:lvl1pPr>
    <a:lvl2pPr marL="914217" algn="l" defTabSz="914217" rtl="0" eaLnBrk="1" latinLnBrk="0" hangingPunct="1">
      <a:defRPr sz="2400" kern="1200">
        <a:solidFill>
          <a:schemeClr val="tx1"/>
        </a:solidFill>
        <a:latin typeface="Calibri Light"/>
        <a:ea typeface="+mn-ea"/>
        <a:cs typeface="+mn-cs"/>
      </a:defRPr>
    </a:lvl2pPr>
    <a:lvl3pPr marL="1828434" algn="l" defTabSz="914217" rtl="0" eaLnBrk="1" latinLnBrk="0" hangingPunct="1">
      <a:defRPr sz="2400" kern="1200">
        <a:solidFill>
          <a:schemeClr val="tx1"/>
        </a:solidFill>
        <a:latin typeface="Calibri Light"/>
        <a:ea typeface="+mn-ea"/>
        <a:cs typeface="+mn-cs"/>
      </a:defRPr>
    </a:lvl3pPr>
    <a:lvl4pPr marL="2742651" algn="l" defTabSz="914217" rtl="0" eaLnBrk="1" latinLnBrk="0" hangingPunct="1">
      <a:defRPr sz="2400" kern="1200">
        <a:solidFill>
          <a:schemeClr val="tx1"/>
        </a:solidFill>
        <a:latin typeface="Calibri Light"/>
        <a:ea typeface="+mn-ea"/>
        <a:cs typeface="+mn-cs"/>
      </a:defRPr>
    </a:lvl4pPr>
    <a:lvl5pPr marL="3656868" algn="l" defTabSz="914217" rtl="0" eaLnBrk="1" latinLnBrk="0" hangingPunct="1">
      <a:defRPr sz="2400" kern="1200">
        <a:solidFill>
          <a:schemeClr val="tx1"/>
        </a:solidFill>
        <a:latin typeface="Calibri Light"/>
        <a:ea typeface="+mn-ea"/>
        <a:cs typeface="+mn-cs"/>
      </a:defRPr>
    </a:lvl5pPr>
    <a:lvl6pPr marL="4571086" algn="l" defTabSz="914217" rtl="0" eaLnBrk="1" latinLnBrk="0" hangingPunct="1">
      <a:defRPr sz="2400" kern="1200">
        <a:solidFill>
          <a:schemeClr val="tx1"/>
        </a:solidFill>
        <a:latin typeface="+mn-lt"/>
        <a:ea typeface="+mn-ea"/>
        <a:cs typeface="+mn-cs"/>
      </a:defRPr>
    </a:lvl6pPr>
    <a:lvl7pPr marL="5485303" algn="l" defTabSz="914217" rtl="0" eaLnBrk="1" latinLnBrk="0" hangingPunct="1">
      <a:defRPr sz="2400" kern="1200">
        <a:solidFill>
          <a:schemeClr val="tx1"/>
        </a:solidFill>
        <a:latin typeface="+mn-lt"/>
        <a:ea typeface="+mn-ea"/>
        <a:cs typeface="+mn-cs"/>
      </a:defRPr>
    </a:lvl7pPr>
    <a:lvl8pPr marL="6399520" algn="l" defTabSz="914217" rtl="0" eaLnBrk="1" latinLnBrk="0" hangingPunct="1">
      <a:defRPr sz="2400" kern="1200">
        <a:solidFill>
          <a:schemeClr val="tx1"/>
        </a:solidFill>
        <a:latin typeface="+mn-lt"/>
        <a:ea typeface="+mn-ea"/>
        <a:cs typeface="+mn-cs"/>
      </a:defRPr>
    </a:lvl8pPr>
    <a:lvl9pPr marL="7313737" algn="l" defTabSz="914217" rtl="0" eaLnBrk="1" latinLnBrk="0" hangingPunct="1">
      <a:defRPr sz="24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7182950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Tree>
    <p:extLst>
      <p:ext uri="{BB962C8B-B14F-4D97-AF65-F5344CB8AC3E}">
        <p14:creationId xmlns:p14="http://schemas.microsoft.com/office/powerpoint/2010/main" val="12167413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9881E29A-4B26-6D76-239B-BEAB2B4095D1}"/>
              </a:ext>
            </a:extLst>
          </p:cNvPr>
          <p:cNvSpPr>
            <a:spLocks noGrp="1"/>
          </p:cNvSpPr>
          <p:nvPr>
            <p:ph type="subTitle" idx="1" hasCustomPrompt="1"/>
          </p:nvPr>
        </p:nvSpPr>
        <p:spPr>
          <a:xfrm>
            <a:off x="3047206" y="9271000"/>
            <a:ext cx="18283238" cy="1244600"/>
          </a:xfrm>
        </p:spPr>
        <p:txBody>
          <a:bodyPr/>
          <a:lstStyle>
            <a:lvl1pPr marL="0" indent="0" algn="ctr">
              <a:buNone/>
              <a:defRPr sz="4799" i="1"/>
            </a:lvl1pPr>
            <a:lvl2pPr marL="914171" indent="0" algn="ctr">
              <a:buNone/>
              <a:defRPr sz="3999"/>
            </a:lvl2pPr>
            <a:lvl3pPr marL="1828343" indent="0" algn="ctr">
              <a:buNone/>
              <a:defRPr sz="3599"/>
            </a:lvl3pPr>
            <a:lvl4pPr marL="2742514" indent="0" algn="ctr">
              <a:buNone/>
              <a:defRPr sz="3199"/>
            </a:lvl4pPr>
            <a:lvl5pPr marL="3656686" indent="0" algn="ctr">
              <a:buNone/>
              <a:defRPr sz="3199"/>
            </a:lvl5pPr>
            <a:lvl6pPr marL="4570857" indent="0" algn="ctr">
              <a:buNone/>
              <a:defRPr sz="3199"/>
            </a:lvl6pPr>
            <a:lvl7pPr marL="5485028" indent="0" algn="ctr">
              <a:buNone/>
              <a:defRPr sz="3199"/>
            </a:lvl7pPr>
            <a:lvl8pPr marL="6399200" indent="0" algn="ctr">
              <a:buNone/>
              <a:defRPr sz="3199"/>
            </a:lvl8pPr>
            <a:lvl9pPr marL="7313371" indent="0" algn="ctr">
              <a:buNone/>
              <a:defRPr sz="3199"/>
            </a:lvl9pPr>
          </a:lstStyle>
          <a:p>
            <a:r>
              <a:rPr lang="pl-PL" err="1"/>
              <a:t>Tilte</a:t>
            </a:r>
            <a:endParaRPr lang="en-GB"/>
          </a:p>
        </p:txBody>
      </p:sp>
      <p:pic>
        <p:nvPicPr>
          <p:cNvPr id="4" name="Picture 3">
            <a:extLst>
              <a:ext uri="{FF2B5EF4-FFF2-40B4-BE49-F238E27FC236}">
                <a16:creationId xmlns:a16="http://schemas.microsoft.com/office/drawing/2014/main" id="{F2741FE8-C0B5-D9D9-270A-90A9FC53863C}"/>
              </a:ext>
            </a:extLst>
          </p:cNvPr>
          <p:cNvPicPr>
            <a:picLocks noChangeAspect="1"/>
          </p:cNvPicPr>
          <p:nvPr userDrawn="1"/>
        </p:nvPicPr>
        <p:blipFill>
          <a:blip r:embed="rId2"/>
          <a:stretch>
            <a:fillRect/>
          </a:stretch>
        </p:blipFill>
        <p:spPr>
          <a:xfrm>
            <a:off x="4226705" y="10945593"/>
            <a:ext cx="15924239" cy="2576147"/>
          </a:xfrm>
          <a:prstGeom prst="rect">
            <a:avLst/>
          </a:prstGeom>
        </p:spPr>
      </p:pic>
      <p:sp>
        <p:nvSpPr>
          <p:cNvPr id="5" name="TextBox 4">
            <a:extLst>
              <a:ext uri="{FF2B5EF4-FFF2-40B4-BE49-F238E27FC236}">
                <a16:creationId xmlns:a16="http://schemas.microsoft.com/office/drawing/2014/main" id="{35D2FC1D-B5D3-BFB5-08F8-3AB4955E29E0}"/>
              </a:ext>
            </a:extLst>
          </p:cNvPr>
          <p:cNvSpPr txBox="1"/>
          <p:nvPr userDrawn="1"/>
        </p:nvSpPr>
        <p:spPr>
          <a:xfrm>
            <a:off x="13284587" y="365191"/>
            <a:ext cx="8045857" cy="1200329"/>
          </a:xfrm>
          <a:prstGeom prst="rect">
            <a:avLst/>
          </a:prstGeom>
          <a:solidFill>
            <a:schemeClr val="bg1"/>
          </a:solidFill>
        </p:spPr>
        <p:txBody>
          <a:bodyPr wrap="none" rtlCol="0">
            <a:spAutoFit/>
          </a:bodyPr>
          <a:lstStyle/>
          <a:p>
            <a:pPr algn="r"/>
            <a:r>
              <a:rPr lang="pl-PL" sz="1800" dirty="0">
                <a:solidFill>
                  <a:schemeClr val="bg1">
                    <a:lumMod val="65000"/>
                  </a:schemeClr>
                </a:solidFill>
                <a:latin typeface="Arial" panose="020B0604020202020204" pitchFamily="34" charset="0"/>
                <a:cs typeface="Arial" panose="020B0604020202020204" pitchFamily="34" charset="0"/>
              </a:rPr>
              <a:t>European Road Safety Partnership - Network Wide Road Safety Assessment</a:t>
            </a:r>
            <a:br>
              <a:rPr lang="pl-PL" sz="1800" dirty="0">
                <a:solidFill>
                  <a:schemeClr val="bg1">
                    <a:lumMod val="65000"/>
                  </a:schemeClr>
                </a:solidFill>
                <a:latin typeface="Arial" panose="020B0604020202020204" pitchFamily="34" charset="0"/>
                <a:cs typeface="Arial" panose="020B0604020202020204" pitchFamily="34" charset="0"/>
              </a:rPr>
            </a:br>
            <a:r>
              <a:rPr lang="pl-PL" sz="1800" dirty="0">
                <a:solidFill>
                  <a:schemeClr val="bg1">
                    <a:lumMod val="65000"/>
                  </a:schemeClr>
                </a:solidFill>
                <a:latin typeface="Arial" panose="020B0604020202020204" pitchFamily="34" charset="0"/>
                <a:cs typeface="Arial" panose="020B0604020202020204" pitchFamily="34" charset="0"/>
              </a:rPr>
              <a:t>KA220-HED - </a:t>
            </a:r>
            <a:r>
              <a:rPr lang="en-US" sz="1800" dirty="0">
                <a:solidFill>
                  <a:schemeClr val="bg1">
                    <a:lumMod val="65000"/>
                  </a:schemeClr>
                </a:solidFill>
                <a:latin typeface="Arial" panose="020B0604020202020204" pitchFamily="34" charset="0"/>
                <a:cs typeface="Arial" panose="020B0604020202020204" pitchFamily="34" charset="0"/>
              </a:rPr>
              <a:t>Cooperation partnerships in higher education</a:t>
            </a:r>
            <a:br>
              <a:rPr lang="pl-PL" sz="1800" dirty="0">
                <a:solidFill>
                  <a:schemeClr val="bg1">
                    <a:lumMod val="65000"/>
                  </a:schemeClr>
                </a:solidFill>
                <a:latin typeface="Arial" panose="020B0604020202020204" pitchFamily="34" charset="0"/>
                <a:cs typeface="Arial" panose="020B0604020202020204" pitchFamily="34" charset="0"/>
              </a:rPr>
            </a:br>
            <a:r>
              <a:rPr lang="pl-PL" sz="1800" dirty="0">
                <a:solidFill>
                  <a:schemeClr val="bg1">
                    <a:lumMod val="65000"/>
                  </a:schemeClr>
                </a:solidFill>
                <a:latin typeface="Arial" panose="020B0604020202020204" pitchFamily="34" charset="0"/>
                <a:cs typeface="Arial" panose="020B0604020202020204" pitchFamily="34" charset="0"/>
              </a:rPr>
              <a:t>Form ID: 2023-1-PL01-KA220-HED-000156844</a:t>
            </a:r>
          </a:p>
          <a:p>
            <a:endParaRPr lang="pl-PL" sz="1800" dirty="0"/>
          </a:p>
        </p:txBody>
      </p:sp>
      <p:pic>
        <p:nvPicPr>
          <p:cNvPr id="6" name="Picture 5" descr="A close-up of a sign&#10;&#10;Description automatically generated">
            <a:extLst>
              <a:ext uri="{FF2B5EF4-FFF2-40B4-BE49-F238E27FC236}">
                <a16:creationId xmlns:a16="http://schemas.microsoft.com/office/drawing/2014/main" id="{5E270443-742B-6212-9FE6-8517E5FC3AD9}"/>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127200" y="4442073"/>
            <a:ext cx="12144840" cy="4408290"/>
          </a:xfrm>
          <a:prstGeom prst="rect">
            <a:avLst/>
          </a:prstGeom>
        </p:spPr>
      </p:pic>
      <p:pic>
        <p:nvPicPr>
          <p:cNvPr id="11" name="Picture 10" descr="Blue text on a white background&#10;&#10;Description automatically generated">
            <a:extLst>
              <a:ext uri="{FF2B5EF4-FFF2-40B4-BE49-F238E27FC236}">
                <a16:creationId xmlns:a16="http://schemas.microsoft.com/office/drawing/2014/main" id="{058AA051-3A06-D3B8-0E4A-A3FC27C654FB}"/>
              </a:ext>
            </a:extLst>
          </p:cNvPr>
          <p:cNvPicPr>
            <a:picLocks noChangeAspect="1"/>
          </p:cNvPicPr>
          <p:nvPr userDrawn="1"/>
        </p:nvPicPr>
        <p:blipFill rotWithShape="1">
          <a:blip r:embed="rId4" cstate="email">
            <a:extLst>
              <a:ext uri="{28A0092B-C50C-407E-A947-70E740481C1C}">
                <a14:useLocalDpi xmlns:a14="http://schemas.microsoft.com/office/drawing/2010/main" val="0"/>
              </a:ext>
            </a:extLst>
          </a:blip>
          <a:srcRect r="27435"/>
          <a:stretch/>
        </p:blipFill>
        <p:spPr>
          <a:xfrm>
            <a:off x="3047206" y="365191"/>
            <a:ext cx="6898375" cy="1953283"/>
          </a:xfrm>
          <a:prstGeom prst="rect">
            <a:avLst/>
          </a:prstGeom>
        </p:spPr>
      </p:pic>
    </p:spTree>
    <p:extLst>
      <p:ext uri="{BB962C8B-B14F-4D97-AF65-F5344CB8AC3E}">
        <p14:creationId xmlns:p14="http://schemas.microsoft.com/office/powerpoint/2010/main" val="32604323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pic>
        <p:nvPicPr>
          <p:cNvPr id="8" name="Picture 7" descr="A close-up of a sign&#10;&#10;Description automatically generated">
            <a:extLst>
              <a:ext uri="{FF2B5EF4-FFF2-40B4-BE49-F238E27FC236}">
                <a16:creationId xmlns:a16="http://schemas.microsoft.com/office/drawing/2014/main" id="{8F037B7F-D7B8-BFCA-57C0-0824DA0867D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127200" y="4442073"/>
            <a:ext cx="12144840" cy="4408290"/>
          </a:xfrm>
          <a:prstGeom prst="rect">
            <a:avLst/>
          </a:prstGeom>
        </p:spPr>
      </p:pic>
      <p:sp>
        <p:nvSpPr>
          <p:cNvPr id="9" name="TextBox 8">
            <a:extLst>
              <a:ext uri="{FF2B5EF4-FFF2-40B4-BE49-F238E27FC236}">
                <a16:creationId xmlns:a16="http://schemas.microsoft.com/office/drawing/2014/main" id="{D96923D3-9B14-E6EF-D752-C235FEE7C7AA}"/>
              </a:ext>
            </a:extLst>
          </p:cNvPr>
          <p:cNvSpPr txBox="1"/>
          <p:nvPr userDrawn="1"/>
        </p:nvSpPr>
        <p:spPr>
          <a:xfrm>
            <a:off x="13284587" y="365191"/>
            <a:ext cx="8045857" cy="1200329"/>
          </a:xfrm>
          <a:prstGeom prst="rect">
            <a:avLst/>
          </a:prstGeom>
          <a:solidFill>
            <a:schemeClr val="bg1"/>
          </a:solidFill>
        </p:spPr>
        <p:txBody>
          <a:bodyPr wrap="none" rtlCol="0">
            <a:spAutoFit/>
          </a:bodyPr>
          <a:lstStyle/>
          <a:p>
            <a:pPr algn="r"/>
            <a:r>
              <a:rPr lang="pl-PL" sz="1800" dirty="0">
                <a:solidFill>
                  <a:schemeClr val="bg1">
                    <a:lumMod val="65000"/>
                  </a:schemeClr>
                </a:solidFill>
                <a:latin typeface="Arial" panose="020B0604020202020204" pitchFamily="34" charset="0"/>
                <a:cs typeface="Arial" panose="020B0604020202020204" pitchFamily="34" charset="0"/>
              </a:rPr>
              <a:t>European Road Safety Partnership - Network Wide Road Safety Assessment</a:t>
            </a:r>
            <a:br>
              <a:rPr lang="pl-PL" sz="1800" dirty="0">
                <a:solidFill>
                  <a:schemeClr val="bg1">
                    <a:lumMod val="65000"/>
                  </a:schemeClr>
                </a:solidFill>
                <a:latin typeface="Arial" panose="020B0604020202020204" pitchFamily="34" charset="0"/>
                <a:cs typeface="Arial" panose="020B0604020202020204" pitchFamily="34" charset="0"/>
              </a:rPr>
            </a:br>
            <a:r>
              <a:rPr lang="pl-PL" sz="1800" dirty="0">
                <a:solidFill>
                  <a:schemeClr val="bg1">
                    <a:lumMod val="65000"/>
                  </a:schemeClr>
                </a:solidFill>
                <a:latin typeface="Arial" panose="020B0604020202020204" pitchFamily="34" charset="0"/>
                <a:cs typeface="Arial" panose="020B0604020202020204" pitchFamily="34" charset="0"/>
              </a:rPr>
              <a:t>KA220-HED - </a:t>
            </a:r>
            <a:r>
              <a:rPr lang="en-US" sz="1800" dirty="0">
                <a:solidFill>
                  <a:schemeClr val="bg1">
                    <a:lumMod val="65000"/>
                  </a:schemeClr>
                </a:solidFill>
                <a:latin typeface="Arial" panose="020B0604020202020204" pitchFamily="34" charset="0"/>
                <a:cs typeface="Arial" panose="020B0604020202020204" pitchFamily="34" charset="0"/>
              </a:rPr>
              <a:t>Cooperation partnerships in higher education</a:t>
            </a:r>
            <a:br>
              <a:rPr lang="pl-PL" sz="1800" dirty="0">
                <a:solidFill>
                  <a:schemeClr val="bg1">
                    <a:lumMod val="65000"/>
                  </a:schemeClr>
                </a:solidFill>
                <a:latin typeface="Arial" panose="020B0604020202020204" pitchFamily="34" charset="0"/>
                <a:cs typeface="Arial" panose="020B0604020202020204" pitchFamily="34" charset="0"/>
              </a:rPr>
            </a:br>
            <a:r>
              <a:rPr lang="pl-PL" sz="1800" dirty="0">
                <a:solidFill>
                  <a:schemeClr val="bg1">
                    <a:lumMod val="65000"/>
                  </a:schemeClr>
                </a:solidFill>
                <a:latin typeface="Arial" panose="020B0604020202020204" pitchFamily="34" charset="0"/>
                <a:cs typeface="Arial" panose="020B0604020202020204" pitchFamily="34" charset="0"/>
              </a:rPr>
              <a:t>Form ID: 2023-1-PL01-KA220-HED-000156844</a:t>
            </a:r>
          </a:p>
          <a:p>
            <a:endParaRPr lang="pl-PL" sz="1800" dirty="0"/>
          </a:p>
        </p:txBody>
      </p:sp>
      <p:pic>
        <p:nvPicPr>
          <p:cNvPr id="10" name="Picture 9" descr="Blue text on a white background&#10;&#10;Description automatically generated">
            <a:extLst>
              <a:ext uri="{FF2B5EF4-FFF2-40B4-BE49-F238E27FC236}">
                <a16:creationId xmlns:a16="http://schemas.microsoft.com/office/drawing/2014/main" id="{8445D449-3501-2886-51A4-A2A28DF16C4F}"/>
              </a:ext>
            </a:extLst>
          </p:cNvPr>
          <p:cNvPicPr>
            <a:picLocks noChangeAspect="1"/>
          </p:cNvPicPr>
          <p:nvPr userDrawn="1"/>
        </p:nvPicPr>
        <p:blipFill rotWithShape="1">
          <a:blip r:embed="rId3" cstate="email">
            <a:extLst>
              <a:ext uri="{28A0092B-C50C-407E-A947-70E740481C1C}">
                <a14:useLocalDpi xmlns:a14="http://schemas.microsoft.com/office/drawing/2010/main" val="0"/>
              </a:ext>
            </a:extLst>
          </a:blip>
          <a:srcRect r="27435"/>
          <a:stretch/>
        </p:blipFill>
        <p:spPr>
          <a:xfrm>
            <a:off x="3047206" y="365191"/>
            <a:ext cx="6898375" cy="1953283"/>
          </a:xfrm>
          <a:prstGeom prst="rect">
            <a:avLst/>
          </a:prstGeom>
        </p:spPr>
      </p:pic>
      <p:grpSp>
        <p:nvGrpSpPr>
          <p:cNvPr id="12" name="Group 11">
            <a:extLst>
              <a:ext uri="{FF2B5EF4-FFF2-40B4-BE49-F238E27FC236}">
                <a16:creationId xmlns:a16="http://schemas.microsoft.com/office/drawing/2014/main" id="{7BF92B75-A0EF-7374-8D98-5860882077CB}"/>
              </a:ext>
            </a:extLst>
          </p:cNvPr>
          <p:cNvGrpSpPr/>
          <p:nvPr userDrawn="1"/>
        </p:nvGrpSpPr>
        <p:grpSpPr>
          <a:xfrm>
            <a:off x="7156704" y="8876176"/>
            <a:ext cx="10107168" cy="3944665"/>
            <a:chOff x="7156704" y="8876176"/>
            <a:chExt cx="10107168" cy="3944665"/>
          </a:xfrm>
        </p:grpSpPr>
        <p:sp>
          <p:nvSpPr>
            <p:cNvPr id="5" name="TextBox 4">
              <a:extLst>
                <a:ext uri="{FF2B5EF4-FFF2-40B4-BE49-F238E27FC236}">
                  <a16:creationId xmlns:a16="http://schemas.microsoft.com/office/drawing/2014/main" id="{688563EB-83C3-1916-00D3-CD1110823AAF}"/>
                </a:ext>
              </a:extLst>
            </p:cNvPr>
            <p:cNvSpPr txBox="1"/>
            <p:nvPr userDrawn="1"/>
          </p:nvSpPr>
          <p:spPr>
            <a:xfrm>
              <a:off x="7156704" y="8876176"/>
              <a:ext cx="10107168" cy="3713324"/>
            </a:xfrm>
            <a:prstGeom prst="rect">
              <a:avLst/>
            </a:prstGeom>
            <a:noFill/>
          </p:spPr>
          <p:txBody>
            <a:bodyPr wrap="square" rtlCol="0">
              <a:spAutoFit/>
            </a:bodyPr>
            <a:lstStyle/>
            <a:p>
              <a:pPr algn="just">
                <a:lnSpc>
                  <a:spcPct val="115000"/>
                </a:lnSpc>
              </a:pPr>
              <a:r>
                <a:rPr lang="en-GB" sz="2600" dirty="0">
                  <a:solidFill>
                    <a:srgbClr val="363B96"/>
                  </a:solidFill>
                  <a:effectLst/>
                  <a:latin typeface="Arial" panose="020B0604020202020204" pitchFamily="34" charset="0"/>
                  <a:ea typeface="Arial" panose="020B0604020202020204" pitchFamily="34" charset="0"/>
                </a:rPr>
                <a:t>Co-funded by the European Union. Views and opinions expressed are, however, those of the author or authors only and do not necessarily reflect those of the European Union or the Foundation for the Development of the Education System. Neither the European Union nor the entity providing the grant can be held responsible for them</a:t>
              </a:r>
              <a:r>
                <a:rPr lang="pl-PL" sz="2600" dirty="0">
                  <a:solidFill>
                    <a:srgbClr val="363B96"/>
                  </a:solidFill>
                  <a:effectLst/>
                  <a:latin typeface="Arial" panose="020B0604020202020204" pitchFamily="34" charset="0"/>
                  <a:ea typeface="Arial" panose="020B0604020202020204" pitchFamily="34" charset="0"/>
                </a:rPr>
                <a:t>.</a:t>
              </a:r>
              <a:endParaRPr lang="en-GB" sz="2600" dirty="0">
                <a:effectLst/>
                <a:latin typeface="Arial" panose="020B0604020202020204" pitchFamily="34" charset="0"/>
                <a:ea typeface="Arial" panose="020B0604020202020204" pitchFamily="34" charset="0"/>
              </a:endParaRPr>
            </a:p>
            <a:p>
              <a:pPr algn="just">
                <a:lnSpc>
                  <a:spcPct val="115000"/>
                </a:lnSpc>
              </a:pPr>
              <a:r>
                <a:rPr lang="en-GB" sz="2600" dirty="0">
                  <a:solidFill>
                    <a:srgbClr val="363B96"/>
                  </a:solidFill>
                  <a:effectLst/>
                  <a:latin typeface="Arial" panose="020B0604020202020204" pitchFamily="34" charset="0"/>
                  <a:ea typeface="Arial" panose="020B0604020202020204" pitchFamily="34" charset="0"/>
                </a:rPr>
                <a:t> </a:t>
              </a:r>
              <a:endParaRPr lang="en-GB" sz="2600" dirty="0">
                <a:effectLst/>
                <a:latin typeface="Arial" panose="020B0604020202020204" pitchFamily="34" charset="0"/>
                <a:ea typeface="Arial" panose="020B0604020202020204" pitchFamily="34" charset="0"/>
              </a:endParaRPr>
            </a:p>
            <a:p>
              <a:r>
                <a:rPr lang="en-GB" sz="2600" dirty="0">
                  <a:solidFill>
                    <a:srgbClr val="363B96"/>
                  </a:solidFill>
                  <a:effectLst/>
                  <a:latin typeface="Arial" panose="020B0604020202020204" pitchFamily="34" charset="0"/>
                  <a:ea typeface="Arial" panose="020B0604020202020204" pitchFamily="34" charset="0"/>
                </a:rPr>
                <a:t>Copyrights</a:t>
              </a:r>
              <a:endParaRPr lang="en-GB" sz="2600" dirty="0"/>
            </a:p>
          </p:txBody>
        </p:sp>
        <p:pic>
          <p:nvPicPr>
            <p:cNvPr id="11" name="Picture 10" descr="A black and white sign with a person in a circle&#10;&#10;Description automatically generated">
              <a:extLst>
                <a:ext uri="{FF2B5EF4-FFF2-40B4-BE49-F238E27FC236}">
                  <a16:creationId xmlns:a16="http://schemas.microsoft.com/office/drawing/2014/main" id="{31531875-2395-34FB-A343-EFFA55FFAB31}"/>
                </a:ext>
              </a:extLst>
            </p:cNvPr>
            <p:cNvPicPr>
              <a:picLocks noChangeAspect="1"/>
            </p:cNvPicPr>
            <p:nvPr userDrawn="1"/>
          </p:nvPicPr>
          <p:blipFill>
            <a:blip r:embed="rId4" cstate="email">
              <a:extLst>
                <a:ext uri="{28A0092B-C50C-407E-A947-70E740481C1C}">
                  <a14:useLocalDpi xmlns:a14="http://schemas.microsoft.com/office/drawing/2010/main" val="0"/>
                </a:ext>
              </a:extLst>
            </a:blip>
            <a:stretch>
              <a:fillRect/>
            </a:stretch>
          </p:blipFill>
          <p:spPr>
            <a:xfrm>
              <a:off x="9111297" y="11824452"/>
              <a:ext cx="2849594" cy="996389"/>
            </a:xfrm>
            <a:prstGeom prst="rect">
              <a:avLst/>
            </a:prstGeom>
          </p:spPr>
        </p:pic>
      </p:grpSp>
    </p:spTree>
    <p:extLst>
      <p:ext uri="{BB962C8B-B14F-4D97-AF65-F5344CB8AC3E}">
        <p14:creationId xmlns:p14="http://schemas.microsoft.com/office/powerpoint/2010/main" val="3748165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pic>
        <p:nvPicPr>
          <p:cNvPr id="13" name="Picture 12" descr="Blue text on a white background&#10;&#10;Description automatically generated">
            <a:extLst>
              <a:ext uri="{FF2B5EF4-FFF2-40B4-BE49-F238E27FC236}">
                <a16:creationId xmlns:a16="http://schemas.microsoft.com/office/drawing/2014/main" id="{71EF0206-BC44-55A0-FB55-D7AC1F1E8FD4}"/>
              </a:ext>
            </a:extLst>
          </p:cNvPr>
          <p:cNvPicPr>
            <a:picLocks noChangeAspect="1"/>
          </p:cNvPicPr>
          <p:nvPr userDrawn="1"/>
        </p:nvPicPr>
        <p:blipFill rotWithShape="1">
          <a:blip r:embed="rId2" cstate="email">
            <a:extLst>
              <a:ext uri="{28A0092B-C50C-407E-A947-70E740481C1C}">
                <a14:useLocalDpi xmlns:a14="http://schemas.microsoft.com/office/drawing/2010/main" val="0"/>
              </a:ext>
            </a:extLst>
          </a:blip>
          <a:srcRect r="27435"/>
          <a:stretch/>
        </p:blipFill>
        <p:spPr>
          <a:xfrm>
            <a:off x="3047206" y="365191"/>
            <a:ext cx="6898375" cy="1953283"/>
          </a:xfrm>
          <a:prstGeom prst="rect">
            <a:avLst/>
          </a:prstGeom>
        </p:spPr>
      </p:pic>
      <p:pic>
        <p:nvPicPr>
          <p:cNvPr id="7" name="Picture 6" descr="A close-up of a sign&#10;&#10;Description automatically generated">
            <a:extLst>
              <a:ext uri="{FF2B5EF4-FFF2-40B4-BE49-F238E27FC236}">
                <a16:creationId xmlns:a16="http://schemas.microsoft.com/office/drawing/2014/main" id="{1345E429-C0EF-A35C-4959-4823E36A071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043903" y="2200742"/>
            <a:ext cx="8289840" cy="3009016"/>
          </a:xfrm>
          <a:prstGeom prst="rect">
            <a:avLst/>
          </a:prstGeom>
        </p:spPr>
      </p:pic>
      <p:sp>
        <p:nvSpPr>
          <p:cNvPr id="2" name="Text Placeholder 3">
            <a:extLst>
              <a:ext uri="{FF2B5EF4-FFF2-40B4-BE49-F238E27FC236}">
                <a16:creationId xmlns:a16="http://schemas.microsoft.com/office/drawing/2014/main" id="{A4B5BBC3-8DEF-0012-7EA8-6E1E43A6D88C}"/>
              </a:ext>
            </a:extLst>
          </p:cNvPr>
          <p:cNvSpPr>
            <a:spLocks noGrp="1"/>
          </p:cNvSpPr>
          <p:nvPr>
            <p:ph type="body" sz="quarter" idx="1" hasCustomPrompt="1"/>
          </p:nvPr>
        </p:nvSpPr>
        <p:spPr>
          <a:xfrm>
            <a:off x="4990701" y="5532120"/>
            <a:ext cx="14396252" cy="2651760"/>
          </a:xfrm>
        </p:spPr>
        <p:txBody>
          <a:bodyPr anchor="ctr">
            <a:normAutofit/>
          </a:bodyPr>
          <a:lstStyle>
            <a:lvl1pPr marL="0" indent="0" algn="ctr">
              <a:buNone/>
              <a:defRPr/>
            </a:lvl1pPr>
          </a:lstStyle>
          <a:p>
            <a:pPr algn="ctr"/>
            <a:r>
              <a:rPr lang="en-GB" i="1"/>
              <a:t>Thank you for your attention!</a:t>
            </a:r>
          </a:p>
        </p:txBody>
      </p:sp>
      <p:pic>
        <p:nvPicPr>
          <p:cNvPr id="8" name="Picture 7">
            <a:extLst>
              <a:ext uri="{FF2B5EF4-FFF2-40B4-BE49-F238E27FC236}">
                <a16:creationId xmlns:a16="http://schemas.microsoft.com/office/drawing/2014/main" id="{A33DB50E-ECDA-F186-2BD6-BE68C7730967}"/>
              </a:ext>
            </a:extLst>
          </p:cNvPr>
          <p:cNvPicPr>
            <a:picLocks noChangeAspect="1"/>
          </p:cNvPicPr>
          <p:nvPr userDrawn="1"/>
        </p:nvPicPr>
        <p:blipFill>
          <a:blip r:embed="rId4"/>
          <a:stretch>
            <a:fillRect/>
          </a:stretch>
        </p:blipFill>
        <p:spPr>
          <a:xfrm>
            <a:off x="4226705" y="10945593"/>
            <a:ext cx="15924239" cy="2576147"/>
          </a:xfrm>
          <a:prstGeom prst="rect">
            <a:avLst/>
          </a:prstGeom>
        </p:spPr>
      </p:pic>
      <p:sp>
        <p:nvSpPr>
          <p:cNvPr id="12" name="TextBox 11">
            <a:extLst>
              <a:ext uri="{FF2B5EF4-FFF2-40B4-BE49-F238E27FC236}">
                <a16:creationId xmlns:a16="http://schemas.microsoft.com/office/drawing/2014/main" id="{E911770E-C050-8D2A-BC77-CE932685922B}"/>
              </a:ext>
            </a:extLst>
          </p:cNvPr>
          <p:cNvSpPr txBox="1"/>
          <p:nvPr userDrawn="1"/>
        </p:nvSpPr>
        <p:spPr>
          <a:xfrm>
            <a:off x="13284587" y="365191"/>
            <a:ext cx="8045857" cy="1200329"/>
          </a:xfrm>
          <a:prstGeom prst="rect">
            <a:avLst/>
          </a:prstGeom>
          <a:solidFill>
            <a:schemeClr val="bg1"/>
          </a:solidFill>
        </p:spPr>
        <p:txBody>
          <a:bodyPr wrap="none" rtlCol="0">
            <a:spAutoFit/>
          </a:bodyPr>
          <a:lstStyle/>
          <a:p>
            <a:pPr algn="r"/>
            <a:r>
              <a:rPr lang="pl-PL" sz="1800" dirty="0">
                <a:solidFill>
                  <a:schemeClr val="bg1">
                    <a:lumMod val="65000"/>
                  </a:schemeClr>
                </a:solidFill>
                <a:latin typeface="Arial" panose="020B0604020202020204" pitchFamily="34" charset="0"/>
                <a:cs typeface="Arial" panose="020B0604020202020204" pitchFamily="34" charset="0"/>
              </a:rPr>
              <a:t>European Road Safety Partnership - Network Wide Road Safety Assessment</a:t>
            </a:r>
            <a:br>
              <a:rPr lang="pl-PL" sz="1800" dirty="0">
                <a:solidFill>
                  <a:schemeClr val="bg1">
                    <a:lumMod val="65000"/>
                  </a:schemeClr>
                </a:solidFill>
                <a:latin typeface="Arial" panose="020B0604020202020204" pitchFamily="34" charset="0"/>
                <a:cs typeface="Arial" panose="020B0604020202020204" pitchFamily="34" charset="0"/>
              </a:rPr>
            </a:br>
            <a:r>
              <a:rPr lang="pl-PL" sz="1800" dirty="0">
                <a:solidFill>
                  <a:schemeClr val="bg1">
                    <a:lumMod val="65000"/>
                  </a:schemeClr>
                </a:solidFill>
                <a:latin typeface="Arial" panose="020B0604020202020204" pitchFamily="34" charset="0"/>
                <a:cs typeface="Arial" panose="020B0604020202020204" pitchFamily="34" charset="0"/>
              </a:rPr>
              <a:t>KA220-HED - </a:t>
            </a:r>
            <a:r>
              <a:rPr lang="en-US" sz="1800" dirty="0">
                <a:solidFill>
                  <a:schemeClr val="bg1">
                    <a:lumMod val="65000"/>
                  </a:schemeClr>
                </a:solidFill>
                <a:latin typeface="Arial" panose="020B0604020202020204" pitchFamily="34" charset="0"/>
                <a:cs typeface="Arial" panose="020B0604020202020204" pitchFamily="34" charset="0"/>
              </a:rPr>
              <a:t>Cooperation partnerships in higher education</a:t>
            </a:r>
            <a:br>
              <a:rPr lang="pl-PL" sz="1800" dirty="0">
                <a:solidFill>
                  <a:schemeClr val="bg1">
                    <a:lumMod val="65000"/>
                  </a:schemeClr>
                </a:solidFill>
                <a:latin typeface="Arial" panose="020B0604020202020204" pitchFamily="34" charset="0"/>
                <a:cs typeface="Arial" panose="020B0604020202020204" pitchFamily="34" charset="0"/>
              </a:rPr>
            </a:br>
            <a:r>
              <a:rPr lang="pl-PL" sz="1800" dirty="0">
                <a:solidFill>
                  <a:schemeClr val="bg1">
                    <a:lumMod val="65000"/>
                  </a:schemeClr>
                </a:solidFill>
                <a:latin typeface="Arial" panose="020B0604020202020204" pitchFamily="34" charset="0"/>
                <a:cs typeface="Arial" panose="020B0604020202020204" pitchFamily="34" charset="0"/>
              </a:rPr>
              <a:t>Form ID: 2023-1-PL01-KA220-HED-000156844</a:t>
            </a:r>
          </a:p>
          <a:p>
            <a:endParaRPr lang="pl-PL" sz="1800" dirty="0"/>
          </a:p>
        </p:txBody>
      </p:sp>
    </p:spTree>
    <p:extLst>
      <p:ext uri="{BB962C8B-B14F-4D97-AF65-F5344CB8AC3E}">
        <p14:creationId xmlns:p14="http://schemas.microsoft.com/office/powerpoint/2010/main" val="18139074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E5E43BF-E24C-D8BB-9388-5A93AF8C21AB}"/>
              </a:ext>
            </a:extLst>
          </p:cNvPr>
          <p:cNvSpPr>
            <a:spLocks noGrp="1"/>
          </p:cNvSpPr>
          <p:nvPr>
            <p:ph idx="1"/>
          </p:nvPr>
        </p:nvSpPr>
        <p:spPr/>
        <p:txBody>
          <a:bodyPr/>
          <a:lstStyle>
            <a:lvl1pPr>
              <a:defRPr>
                <a:solidFill>
                  <a:srgbClr val="233C70"/>
                </a:solidFill>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BF77E22-C0DC-9ED2-E003-64C6C17A3BB3}"/>
              </a:ext>
            </a:extLst>
          </p:cNvPr>
          <p:cNvSpPr>
            <a:spLocks noGrp="1"/>
          </p:cNvSpPr>
          <p:nvPr>
            <p:ph type="dt" sz="half" idx="10"/>
          </p:nvPr>
        </p:nvSpPr>
        <p:spPr>
          <a:xfrm>
            <a:off x="1675964" y="12712701"/>
            <a:ext cx="5484971" cy="730250"/>
          </a:xfrm>
          <a:prstGeom prst="rect">
            <a:avLst/>
          </a:prstGeom>
        </p:spPr>
        <p:txBody>
          <a:bodyPr/>
          <a:lstStyle/>
          <a:p>
            <a:fld id="{BBEA2460-EE7B-41A7-97F1-CDDE9DD4F96F}" type="datetimeFigureOut">
              <a:rPr lang="en-GB" smtClean="0"/>
              <a:t>15/06/2026</a:t>
            </a:fld>
            <a:endParaRPr lang="en-GB"/>
          </a:p>
        </p:txBody>
      </p:sp>
      <p:sp>
        <p:nvSpPr>
          <p:cNvPr id="5" name="Footer Placeholder 4">
            <a:extLst>
              <a:ext uri="{FF2B5EF4-FFF2-40B4-BE49-F238E27FC236}">
                <a16:creationId xmlns:a16="http://schemas.microsoft.com/office/drawing/2014/main" id="{FFF6491E-B013-27C9-4DC0-DE10829978EB}"/>
              </a:ext>
            </a:extLst>
          </p:cNvPr>
          <p:cNvSpPr>
            <a:spLocks noGrp="1"/>
          </p:cNvSpPr>
          <p:nvPr>
            <p:ph type="ftr" sz="quarter" idx="11"/>
          </p:nvPr>
        </p:nvSpPr>
        <p:spPr>
          <a:xfrm>
            <a:off x="8075097" y="12712701"/>
            <a:ext cx="8227457" cy="730250"/>
          </a:xfrm>
          <a:prstGeom prst="rect">
            <a:avLst/>
          </a:prstGeom>
        </p:spPr>
        <p:txBody>
          <a:bodyPr/>
          <a:lstStyle/>
          <a:p>
            <a:endParaRPr lang="en-GB"/>
          </a:p>
        </p:txBody>
      </p:sp>
      <p:sp>
        <p:nvSpPr>
          <p:cNvPr id="6" name="Slide Number Placeholder 5">
            <a:extLst>
              <a:ext uri="{FF2B5EF4-FFF2-40B4-BE49-F238E27FC236}">
                <a16:creationId xmlns:a16="http://schemas.microsoft.com/office/drawing/2014/main" id="{CE509F1B-076E-A24F-CEFE-3DC7CB4085DE}"/>
              </a:ext>
            </a:extLst>
          </p:cNvPr>
          <p:cNvSpPr>
            <a:spLocks noGrp="1"/>
          </p:cNvSpPr>
          <p:nvPr>
            <p:ph type="sldNum" sz="quarter" idx="12"/>
          </p:nvPr>
        </p:nvSpPr>
        <p:spPr>
          <a:xfrm>
            <a:off x="17216715" y="12712701"/>
            <a:ext cx="5484971" cy="730250"/>
          </a:xfrm>
          <a:prstGeom prst="rect">
            <a:avLst/>
          </a:prstGeom>
        </p:spPr>
        <p:txBody>
          <a:bodyPr/>
          <a:lstStyle/>
          <a:p>
            <a:fld id="{8D19E2C0-4E69-4411-8CDE-A85CC7979F84}" type="slidenum">
              <a:rPr lang="en-GB" smtClean="0"/>
              <a:t>‹#›</a:t>
            </a:fld>
            <a:endParaRPr lang="en-GB"/>
          </a:p>
        </p:txBody>
      </p:sp>
      <p:sp>
        <p:nvSpPr>
          <p:cNvPr id="9" name="bg object 17">
            <a:extLst>
              <a:ext uri="{FF2B5EF4-FFF2-40B4-BE49-F238E27FC236}">
                <a16:creationId xmlns:a16="http://schemas.microsoft.com/office/drawing/2014/main" id="{EC421CD0-3A01-7715-FF8F-6B119BFCC409}"/>
              </a:ext>
            </a:extLst>
          </p:cNvPr>
          <p:cNvSpPr/>
          <p:nvPr userDrawn="1"/>
        </p:nvSpPr>
        <p:spPr>
          <a:xfrm>
            <a:off x="-4" y="7693"/>
            <a:ext cx="24377654" cy="2708762"/>
          </a:xfrm>
          <a:prstGeom prst="rect">
            <a:avLst/>
          </a:prstGeom>
          <a:solidFill>
            <a:srgbClr val="F4F4F4"/>
          </a:solidFill>
          <a:ln w="12700">
            <a:miter lim="400000"/>
          </a:ln>
        </p:spPr>
        <p:txBody>
          <a:bodyPr lIns="91412" tIns="91412" rIns="91412" bIns="91412"/>
          <a:lstStyle/>
          <a:p>
            <a:pPr>
              <a:defRPr>
                <a:latin typeface="Calibri"/>
                <a:ea typeface="Calibri"/>
                <a:cs typeface="Calibri"/>
                <a:sym typeface="Calibri"/>
              </a:defRPr>
            </a:pPr>
            <a:endParaRPr sz="7198"/>
          </a:p>
        </p:txBody>
      </p:sp>
      <p:sp>
        <p:nvSpPr>
          <p:cNvPr id="2" name="Title 1">
            <a:extLst>
              <a:ext uri="{FF2B5EF4-FFF2-40B4-BE49-F238E27FC236}">
                <a16:creationId xmlns:a16="http://schemas.microsoft.com/office/drawing/2014/main" id="{D99CBB16-23C3-A6E9-D9E3-4CEF1A62C690}"/>
              </a:ext>
            </a:extLst>
          </p:cNvPr>
          <p:cNvSpPr>
            <a:spLocks noGrp="1"/>
          </p:cNvSpPr>
          <p:nvPr>
            <p:ph type="title"/>
          </p:nvPr>
        </p:nvSpPr>
        <p:spPr>
          <a:xfrm>
            <a:off x="1675964" y="528880"/>
            <a:ext cx="21025723" cy="2179880"/>
          </a:xfrm>
        </p:spPr>
        <p:txBody>
          <a:bodyPr>
            <a:normAutofit/>
          </a:bodyPr>
          <a:lstStyle>
            <a:lvl1pPr>
              <a:defRPr sz="6398" b="1">
                <a:solidFill>
                  <a:srgbClr val="233C70"/>
                </a:solidFill>
                <a:latin typeface="SanukPro-Medium"/>
              </a:defRPr>
            </a:lvl1pPr>
          </a:lstStyle>
          <a:p>
            <a:r>
              <a:rPr lang="en-US"/>
              <a:t>Click to edit Master title style</a:t>
            </a:r>
            <a:endParaRPr lang="en-GB"/>
          </a:p>
        </p:txBody>
      </p:sp>
    </p:spTree>
    <p:extLst>
      <p:ext uri="{BB962C8B-B14F-4D97-AF65-F5344CB8AC3E}">
        <p14:creationId xmlns:p14="http://schemas.microsoft.com/office/powerpoint/2010/main" val="42941588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E5E43BF-E24C-D8BB-9388-5A93AF8C21AB}"/>
              </a:ext>
            </a:extLst>
          </p:cNvPr>
          <p:cNvSpPr>
            <a:spLocks noGrp="1"/>
          </p:cNvSpPr>
          <p:nvPr>
            <p:ph idx="1"/>
          </p:nvPr>
        </p:nvSpPr>
        <p:spPr/>
        <p:txBody>
          <a:bodyPr/>
          <a:lstStyle>
            <a:lvl1pPr>
              <a:defRPr>
                <a:solidFill>
                  <a:srgbClr val="233C70"/>
                </a:solidFill>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BF77E22-C0DC-9ED2-E003-64C6C17A3BB3}"/>
              </a:ext>
            </a:extLst>
          </p:cNvPr>
          <p:cNvSpPr>
            <a:spLocks noGrp="1"/>
          </p:cNvSpPr>
          <p:nvPr>
            <p:ph type="dt" sz="half" idx="10"/>
          </p:nvPr>
        </p:nvSpPr>
        <p:spPr>
          <a:xfrm>
            <a:off x="1675964" y="12712701"/>
            <a:ext cx="5484971" cy="730250"/>
          </a:xfrm>
          <a:prstGeom prst="rect">
            <a:avLst/>
          </a:prstGeom>
        </p:spPr>
        <p:txBody>
          <a:bodyPr/>
          <a:lstStyle/>
          <a:p>
            <a:fld id="{BBEA2460-EE7B-41A7-97F1-CDDE9DD4F96F}" type="datetimeFigureOut">
              <a:rPr lang="en-GB" smtClean="0"/>
              <a:t>15/06/2026</a:t>
            </a:fld>
            <a:endParaRPr lang="en-GB"/>
          </a:p>
        </p:txBody>
      </p:sp>
      <p:sp>
        <p:nvSpPr>
          <p:cNvPr id="5" name="Footer Placeholder 4">
            <a:extLst>
              <a:ext uri="{FF2B5EF4-FFF2-40B4-BE49-F238E27FC236}">
                <a16:creationId xmlns:a16="http://schemas.microsoft.com/office/drawing/2014/main" id="{FFF6491E-B013-27C9-4DC0-DE10829978EB}"/>
              </a:ext>
            </a:extLst>
          </p:cNvPr>
          <p:cNvSpPr>
            <a:spLocks noGrp="1"/>
          </p:cNvSpPr>
          <p:nvPr>
            <p:ph type="ftr" sz="quarter" idx="11"/>
          </p:nvPr>
        </p:nvSpPr>
        <p:spPr>
          <a:xfrm>
            <a:off x="8075097" y="12712701"/>
            <a:ext cx="8227457" cy="730250"/>
          </a:xfrm>
          <a:prstGeom prst="rect">
            <a:avLst/>
          </a:prstGeom>
        </p:spPr>
        <p:txBody>
          <a:bodyPr/>
          <a:lstStyle/>
          <a:p>
            <a:endParaRPr lang="en-GB"/>
          </a:p>
        </p:txBody>
      </p:sp>
      <p:sp>
        <p:nvSpPr>
          <p:cNvPr id="6" name="Slide Number Placeholder 5">
            <a:extLst>
              <a:ext uri="{FF2B5EF4-FFF2-40B4-BE49-F238E27FC236}">
                <a16:creationId xmlns:a16="http://schemas.microsoft.com/office/drawing/2014/main" id="{CE509F1B-076E-A24F-CEFE-3DC7CB4085DE}"/>
              </a:ext>
            </a:extLst>
          </p:cNvPr>
          <p:cNvSpPr>
            <a:spLocks noGrp="1"/>
          </p:cNvSpPr>
          <p:nvPr>
            <p:ph type="sldNum" sz="quarter" idx="12"/>
          </p:nvPr>
        </p:nvSpPr>
        <p:spPr>
          <a:xfrm>
            <a:off x="17216715" y="12712701"/>
            <a:ext cx="5484971" cy="730250"/>
          </a:xfrm>
          <a:prstGeom prst="rect">
            <a:avLst/>
          </a:prstGeom>
        </p:spPr>
        <p:txBody>
          <a:bodyPr/>
          <a:lstStyle/>
          <a:p>
            <a:fld id="{8D19E2C0-4E69-4411-8CDE-A85CC7979F84}" type="slidenum">
              <a:rPr lang="en-GB" smtClean="0"/>
              <a:t>‹#›</a:t>
            </a:fld>
            <a:endParaRPr lang="en-GB"/>
          </a:p>
        </p:txBody>
      </p:sp>
      <p:sp>
        <p:nvSpPr>
          <p:cNvPr id="9" name="bg object 17">
            <a:extLst>
              <a:ext uri="{FF2B5EF4-FFF2-40B4-BE49-F238E27FC236}">
                <a16:creationId xmlns:a16="http://schemas.microsoft.com/office/drawing/2014/main" id="{EC421CD0-3A01-7715-FF8F-6B119BFCC409}"/>
              </a:ext>
            </a:extLst>
          </p:cNvPr>
          <p:cNvSpPr/>
          <p:nvPr userDrawn="1"/>
        </p:nvSpPr>
        <p:spPr>
          <a:xfrm>
            <a:off x="-4" y="7693"/>
            <a:ext cx="24377654" cy="2708762"/>
          </a:xfrm>
          <a:prstGeom prst="rect">
            <a:avLst/>
          </a:prstGeom>
          <a:solidFill>
            <a:srgbClr val="363C95"/>
          </a:solidFill>
          <a:ln w="12700">
            <a:miter lim="400000"/>
          </a:ln>
        </p:spPr>
        <p:txBody>
          <a:bodyPr lIns="91412" tIns="91412" rIns="91412" bIns="91412"/>
          <a:lstStyle/>
          <a:p>
            <a:pPr>
              <a:defRPr>
                <a:latin typeface="Calibri"/>
                <a:ea typeface="Calibri"/>
                <a:cs typeface="Calibri"/>
                <a:sym typeface="Calibri"/>
              </a:defRPr>
            </a:pPr>
            <a:endParaRPr sz="7198"/>
          </a:p>
        </p:txBody>
      </p:sp>
      <p:sp>
        <p:nvSpPr>
          <p:cNvPr id="2" name="Title 1">
            <a:extLst>
              <a:ext uri="{FF2B5EF4-FFF2-40B4-BE49-F238E27FC236}">
                <a16:creationId xmlns:a16="http://schemas.microsoft.com/office/drawing/2014/main" id="{D99CBB16-23C3-A6E9-D9E3-4CEF1A62C690}"/>
              </a:ext>
            </a:extLst>
          </p:cNvPr>
          <p:cNvSpPr>
            <a:spLocks noGrp="1"/>
          </p:cNvSpPr>
          <p:nvPr>
            <p:ph type="title"/>
          </p:nvPr>
        </p:nvSpPr>
        <p:spPr>
          <a:xfrm>
            <a:off x="1675964" y="528880"/>
            <a:ext cx="21025723" cy="2179880"/>
          </a:xfrm>
        </p:spPr>
        <p:txBody>
          <a:bodyPr>
            <a:normAutofit/>
          </a:bodyPr>
          <a:lstStyle>
            <a:lvl1pPr>
              <a:defRPr sz="6398" b="1">
                <a:solidFill>
                  <a:schemeClr val="bg1"/>
                </a:solidFill>
                <a:latin typeface="SanukPro-Medium"/>
              </a:defRPr>
            </a:lvl1pPr>
          </a:lstStyle>
          <a:p>
            <a:r>
              <a:rPr lang="en-US"/>
              <a:t>Click to edit Master title style</a:t>
            </a:r>
            <a:endParaRPr lang="en-GB"/>
          </a:p>
        </p:txBody>
      </p:sp>
    </p:spTree>
    <p:extLst>
      <p:ext uri="{BB962C8B-B14F-4D97-AF65-F5344CB8AC3E}">
        <p14:creationId xmlns:p14="http://schemas.microsoft.com/office/powerpoint/2010/main" val="4271592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0230DC-9CB6-2B3B-AB3D-2BA65CA0BE9F}"/>
              </a:ext>
            </a:extLst>
          </p:cNvPr>
          <p:cNvSpPr>
            <a:spLocks noGrp="1"/>
          </p:cNvSpPr>
          <p:nvPr>
            <p:ph type="title"/>
          </p:nvPr>
        </p:nvSpPr>
        <p:spPr>
          <a:xfrm>
            <a:off x="1663267" y="3419477"/>
            <a:ext cx="21025723" cy="5705474"/>
          </a:xfrm>
        </p:spPr>
        <p:txBody>
          <a:bodyPr anchor="b"/>
          <a:lstStyle>
            <a:lvl1pPr>
              <a:defRPr sz="11997"/>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479B42E-46DB-C054-E54F-B9634550D9C3}"/>
              </a:ext>
            </a:extLst>
          </p:cNvPr>
          <p:cNvSpPr>
            <a:spLocks noGrp="1"/>
          </p:cNvSpPr>
          <p:nvPr>
            <p:ph type="body" idx="1"/>
          </p:nvPr>
        </p:nvSpPr>
        <p:spPr>
          <a:xfrm>
            <a:off x="1663267" y="9178927"/>
            <a:ext cx="21025723" cy="3000374"/>
          </a:xfrm>
        </p:spPr>
        <p:txBody>
          <a:bodyPr/>
          <a:lstStyle>
            <a:lvl1pPr marL="0" indent="0">
              <a:buNone/>
              <a:defRPr sz="4799">
                <a:solidFill>
                  <a:schemeClr val="tx1">
                    <a:tint val="75000"/>
                  </a:schemeClr>
                </a:solidFill>
              </a:defRPr>
            </a:lvl1pPr>
            <a:lvl2pPr marL="914171" indent="0">
              <a:buNone/>
              <a:defRPr sz="3999">
                <a:solidFill>
                  <a:schemeClr val="tx1">
                    <a:tint val="75000"/>
                  </a:schemeClr>
                </a:solidFill>
              </a:defRPr>
            </a:lvl2pPr>
            <a:lvl3pPr marL="1828343" indent="0">
              <a:buNone/>
              <a:defRPr sz="3599">
                <a:solidFill>
                  <a:schemeClr val="tx1">
                    <a:tint val="75000"/>
                  </a:schemeClr>
                </a:solidFill>
              </a:defRPr>
            </a:lvl3pPr>
            <a:lvl4pPr marL="2742514" indent="0">
              <a:buNone/>
              <a:defRPr sz="3199">
                <a:solidFill>
                  <a:schemeClr val="tx1">
                    <a:tint val="75000"/>
                  </a:schemeClr>
                </a:solidFill>
              </a:defRPr>
            </a:lvl4pPr>
            <a:lvl5pPr marL="3656686" indent="0">
              <a:buNone/>
              <a:defRPr sz="3199">
                <a:solidFill>
                  <a:schemeClr val="tx1">
                    <a:tint val="75000"/>
                  </a:schemeClr>
                </a:solidFill>
              </a:defRPr>
            </a:lvl5pPr>
            <a:lvl6pPr marL="4570857" indent="0">
              <a:buNone/>
              <a:defRPr sz="3199">
                <a:solidFill>
                  <a:schemeClr val="tx1">
                    <a:tint val="75000"/>
                  </a:schemeClr>
                </a:solidFill>
              </a:defRPr>
            </a:lvl6pPr>
            <a:lvl7pPr marL="5485028" indent="0">
              <a:buNone/>
              <a:defRPr sz="3199">
                <a:solidFill>
                  <a:schemeClr val="tx1">
                    <a:tint val="75000"/>
                  </a:schemeClr>
                </a:solidFill>
              </a:defRPr>
            </a:lvl7pPr>
            <a:lvl8pPr marL="6399200" indent="0">
              <a:buNone/>
              <a:defRPr sz="3199">
                <a:solidFill>
                  <a:schemeClr val="tx1">
                    <a:tint val="75000"/>
                  </a:schemeClr>
                </a:solidFill>
              </a:defRPr>
            </a:lvl8pPr>
            <a:lvl9pPr marL="7313371" indent="0">
              <a:buNone/>
              <a:defRPr sz="3199">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7D485F4-1B49-3389-BA87-FA668423D5F6}"/>
              </a:ext>
            </a:extLst>
          </p:cNvPr>
          <p:cNvSpPr>
            <a:spLocks noGrp="1"/>
          </p:cNvSpPr>
          <p:nvPr>
            <p:ph type="dt" sz="half" idx="10"/>
          </p:nvPr>
        </p:nvSpPr>
        <p:spPr>
          <a:xfrm>
            <a:off x="1675964" y="12712701"/>
            <a:ext cx="5484971" cy="730250"/>
          </a:xfrm>
          <a:prstGeom prst="rect">
            <a:avLst/>
          </a:prstGeom>
        </p:spPr>
        <p:txBody>
          <a:bodyPr/>
          <a:lstStyle/>
          <a:p>
            <a:fld id="{BBEA2460-EE7B-41A7-97F1-CDDE9DD4F96F}" type="datetimeFigureOut">
              <a:rPr lang="en-GB" smtClean="0"/>
              <a:t>15/06/2026</a:t>
            </a:fld>
            <a:endParaRPr lang="en-GB"/>
          </a:p>
        </p:txBody>
      </p:sp>
      <p:sp>
        <p:nvSpPr>
          <p:cNvPr id="5" name="Footer Placeholder 4">
            <a:extLst>
              <a:ext uri="{FF2B5EF4-FFF2-40B4-BE49-F238E27FC236}">
                <a16:creationId xmlns:a16="http://schemas.microsoft.com/office/drawing/2014/main" id="{103A698F-867E-2793-0E1A-924105F3F9F7}"/>
              </a:ext>
            </a:extLst>
          </p:cNvPr>
          <p:cNvSpPr>
            <a:spLocks noGrp="1"/>
          </p:cNvSpPr>
          <p:nvPr>
            <p:ph type="ftr" sz="quarter" idx="11"/>
          </p:nvPr>
        </p:nvSpPr>
        <p:spPr>
          <a:xfrm>
            <a:off x="8075097" y="12712701"/>
            <a:ext cx="8227457" cy="730250"/>
          </a:xfrm>
          <a:prstGeom prst="rect">
            <a:avLst/>
          </a:prstGeom>
        </p:spPr>
        <p:txBody>
          <a:bodyPr/>
          <a:lstStyle/>
          <a:p>
            <a:endParaRPr lang="en-GB"/>
          </a:p>
        </p:txBody>
      </p:sp>
      <p:sp>
        <p:nvSpPr>
          <p:cNvPr id="6" name="Slide Number Placeholder 5">
            <a:extLst>
              <a:ext uri="{FF2B5EF4-FFF2-40B4-BE49-F238E27FC236}">
                <a16:creationId xmlns:a16="http://schemas.microsoft.com/office/drawing/2014/main" id="{857C6B23-3BF0-DD8B-AB4F-2F9BD9BD9C7C}"/>
              </a:ext>
            </a:extLst>
          </p:cNvPr>
          <p:cNvSpPr>
            <a:spLocks noGrp="1"/>
          </p:cNvSpPr>
          <p:nvPr>
            <p:ph type="sldNum" sz="quarter" idx="12"/>
          </p:nvPr>
        </p:nvSpPr>
        <p:spPr>
          <a:xfrm>
            <a:off x="17216715" y="12712701"/>
            <a:ext cx="5484971" cy="730250"/>
          </a:xfrm>
          <a:prstGeom prst="rect">
            <a:avLst/>
          </a:prstGeom>
        </p:spPr>
        <p:txBody>
          <a:bodyPr/>
          <a:lstStyle/>
          <a:p>
            <a:fld id="{8D19E2C0-4E69-4411-8CDE-A85CC7979F84}" type="slidenum">
              <a:rPr lang="en-GB" smtClean="0"/>
              <a:t>‹#›</a:t>
            </a:fld>
            <a:endParaRPr lang="en-GB"/>
          </a:p>
        </p:txBody>
      </p:sp>
    </p:spTree>
    <p:extLst>
      <p:ext uri="{BB962C8B-B14F-4D97-AF65-F5344CB8AC3E}">
        <p14:creationId xmlns:p14="http://schemas.microsoft.com/office/powerpoint/2010/main" val="33463730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9" name="bg object 17">
            <a:extLst>
              <a:ext uri="{FF2B5EF4-FFF2-40B4-BE49-F238E27FC236}">
                <a16:creationId xmlns:a16="http://schemas.microsoft.com/office/drawing/2014/main" id="{5C716E47-2738-A810-BA79-E8FED0F300C7}"/>
              </a:ext>
            </a:extLst>
          </p:cNvPr>
          <p:cNvSpPr/>
          <p:nvPr userDrawn="1"/>
        </p:nvSpPr>
        <p:spPr>
          <a:xfrm>
            <a:off x="-4" y="7693"/>
            <a:ext cx="24377654" cy="2708762"/>
          </a:xfrm>
          <a:prstGeom prst="rect">
            <a:avLst/>
          </a:prstGeom>
          <a:solidFill>
            <a:srgbClr val="363C95"/>
          </a:solidFill>
          <a:ln w="12700">
            <a:miter lim="400000"/>
          </a:ln>
        </p:spPr>
        <p:txBody>
          <a:bodyPr lIns="91412" tIns="91412" rIns="91412" bIns="91412"/>
          <a:lstStyle/>
          <a:p>
            <a:pPr>
              <a:defRPr>
                <a:latin typeface="Calibri"/>
                <a:ea typeface="Calibri"/>
                <a:cs typeface="Calibri"/>
                <a:sym typeface="Calibri"/>
              </a:defRPr>
            </a:pPr>
            <a:endParaRPr sz="7198"/>
          </a:p>
        </p:txBody>
      </p:sp>
      <p:sp>
        <p:nvSpPr>
          <p:cNvPr id="3" name="Content Placeholder 2">
            <a:extLst>
              <a:ext uri="{FF2B5EF4-FFF2-40B4-BE49-F238E27FC236}">
                <a16:creationId xmlns:a16="http://schemas.microsoft.com/office/drawing/2014/main" id="{F3B95DA0-27F8-C014-912B-10164A4FC64A}"/>
              </a:ext>
            </a:extLst>
          </p:cNvPr>
          <p:cNvSpPr>
            <a:spLocks noGrp="1"/>
          </p:cNvSpPr>
          <p:nvPr>
            <p:ph sz="half" idx="1"/>
          </p:nvPr>
        </p:nvSpPr>
        <p:spPr>
          <a:xfrm>
            <a:off x="1675964" y="3651250"/>
            <a:ext cx="10360501" cy="87026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A016E4DF-A8C7-EB34-7982-7E03DA12D310}"/>
              </a:ext>
            </a:extLst>
          </p:cNvPr>
          <p:cNvSpPr>
            <a:spLocks noGrp="1"/>
          </p:cNvSpPr>
          <p:nvPr>
            <p:ph sz="half" idx="2"/>
          </p:nvPr>
        </p:nvSpPr>
        <p:spPr>
          <a:xfrm>
            <a:off x="12341185" y="3651250"/>
            <a:ext cx="10360501" cy="87026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BF029C9B-38CD-6E42-C2ED-6B2D326F5703}"/>
              </a:ext>
            </a:extLst>
          </p:cNvPr>
          <p:cNvSpPr>
            <a:spLocks noGrp="1"/>
          </p:cNvSpPr>
          <p:nvPr>
            <p:ph type="dt" sz="half" idx="10"/>
          </p:nvPr>
        </p:nvSpPr>
        <p:spPr>
          <a:xfrm>
            <a:off x="1675964" y="12712701"/>
            <a:ext cx="5484971" cy="730250"/>
          </a:xfrm>
          <a:prstGeom prst="rect">
            <a:avLst/>
          </a:prstGeom>
        </p:spPr>
        <p:txBody>
          <a:bodyPr/>
          <a:lstStyle/>
          <a:p>
            <a:fld id="{BBEA2460-EE7B-41A7-97F1-CDDE9DD4F96F}" type="datetimeFigureOut">
              <a:rPr lang="en-GB" smtClean="0"/>
              <a:t>15/06/2026</a:t>
            </a:fld>
            <a:endParaRPr lang="en-GB"/>
          </a:p>
        </p:txBody>
      </p:sp>
      <p:sp>
        <p:nvSpPr>
          <p:cNvPr id="6" name="Footer Placeholder 5">
            <a:extLst>
              <a:ext uri="{FF2B5EF4-FFF2-40B4-BE49-F238E27FC236}">
                <a16:creationId xmlns:a16="http://schemas.microsoft.com/office/drawing/2014/main" id="{C8049010-D700-E2E3-E352-784027F792CE}"/>
              </a:ext>
            </a:extLst>
          </p:cNvPr>
          <p:cNvSpPr>
            <a:spLocks noGrp="1"/>
          </p:cNvSpPr>
          <p:nvPr>
            <p:ph type="ftr" sz="quarter" idx="11"/>
          </p:nvPr>
        </p:nvSpPr>
        <p:spPr>
          <a:xfrm>
            <a:off x="8075097" y="12712701"/>
            <a:ext cx="8227457" cy="730250"/>
          </a:xfrm>
          <a:prstGeom prst="rect">
            <a:avLst/>
          </a:prstGeom>
        </p:spPr>
        <p:txBody>
          <a:bodyPr/>
          <a:lstStyle/>
          <a:p>
            <a:endParaRPr lang="en-GB"/>
          </a:p>
        </p:txBody>
      </p:sp>
      <p:sp>
        <p:nvSpPr>
          <p:cNvPr id="7" name="Slide Number Placeholder 6">
            <a:extLst>
              <a:ext uri="{FF2B5EF4-FFF2-40B4-BE49-F238E27FC236}">
                <a16:creationId xmlns:a16="http://schemas.microsoft.com/office/drawing/2014/main" id="{D8169FBC-1347-4800-D7F1-CC2EBD6A770B}"/>
              </a:ext>
            </a:extLst>
          </p:cNvPr>
          <p:cNvSpPr>
            <a:spLocks noGrp="1"/>
          </p:cNvSpPr>
          <p:nvPr>
            <p:ph type="sldNum" sz="quarter" idx="12"/>
          </p:nvPr>
        </p:nvSpPr>
        <p:spPr>
          <a:xfrm>
            <a:off x="17216715" y="12712701"/>
            <a:ext cx="5484971" cy="730250"/>
          </a:xfrm>
          <a:prstGeom prst="rect">
            <a:avLst/>
          </a:prstGeom>
        </p:spPr>
        <p:txBody>
          <a:bodyPr/>
          <a:lstStyle/>
          <a:p>
            <a:fld id="{8D19E2C0-4E69-4411-8CDE-A85CC7979F84}" type="slidenum">
              <a:rPr lang="en-GB" smtClean="0"/>
              <a:t>‹#›</a:t>
            </a:fld>
            <a:endParaRPr lang="en-GB"/>
          </a:p>
        </p:txBody>
      </p:sp>
      <p:sp>
        <p:nvSpPr>
          <p:cNvPr id="8" name="Title 1">
            <a:extLst>
              <a:ext uri="{FF2B5EF4-FFF2-40B4-BE49-F238E27FC236}">
                <a16:creationId xmlns:a16="http://schemas.microsoft.com/office/drawing/2014/main" id="{A01E6D4D-F02C-A73A-7C67-2392E80645F7}"/>
              </a:ext>
            </a:extLst>
          </p:cNvPr>
          <p:cNvSpPr>
            <a:spLocks noGrp="1"/>
          </p:cNvSpPr>
          <p:nvPr>
            <p:ph type="title"/>
          </p:nvPr>
        </p:nvSpPr>
        <p:spPr>
          <a:xfrm>
            <a:off x="1675964" y="730252"/>
            <a:ext cx="21025723" cy="1986204"/>
          </a:xfrm>
          <a:noFill/>
        </p:spPr>
        <p:txBody>
          <a:bodyPr/>
          <a:lstStyle>
            <a:lvl1pPr>
              <a:defRPr>
                <a:solidFill>
                  <a:schemeClr val="bg1"/>
                </a:solidFill>
              </a:defRPr>
            </a:lvl1pPr>
          </a:lstStyle>
          <a:p>
            <a:r>
              <a:rPr lang="en-US"/>
              <a:t>Click to edit Master title style</a:t>
            </a:r>
            <a:endParaRPr lang="en-GB"/>
          </a:p>
        </p:txBody>
      </p:sp>
    </p:spTree>
    <p:extLst>
      <p:ext uri="{BB962C8B-B14F-4D97-AF65-F5344CB8AC3E}">
        <p14:creationId xmlns:p14="http://schemas.microsoft.com/office/powerpoint/2010/main" val="12809420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1_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3FCBC3-D3E4-4799-F22E-D2B970DD0340}"/>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F3B95DA0-27F8-C014-912B-10164A4FC64A}"/>
              </a:ext>
            </a:extLst>
          </p:cNvPr>
          <p:cNvSpPr>
            <a:spLocks noGrp="1"/>
          </p:cNvSpPr>
          <p:nvPr>
            <p:ph sz="half" idx="1"/>
          </p:nvPr>
        </p:nvSpPr>
        <p:spPr>
          <a:xfrm>
            <a:off x="1675964" y="3651250"/>
            <a:ext cx="10360501" cy="87026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A016E4DF-A8C7-EB34-7982-7E03DA12D310}"/>
              </a:ext>
            </a:extLst>
          </p:cNvPr>
          <p:cNvSpPr>
            <a:spLocks noGrp="1"/>
          </p:cNvSpPr>
          <p:nvPr>
            <p:ph sz="half" idx="2"/>
          </p:nvPr>
        </p:nvSpPr>
        <p:spPr>
          <a:xfrm>
            <a:off x="12341185" y="3651250"/>
            <a:ext cx="10360501" cy="87026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BF029C9B-38CD-6E42-C2ED-6B2D326F5703}"/>
              </a:ext>
            </a:extLst>
          </p:cNvPr>
          <p:cNvSpPr>
            <a:spLocks noGrp="1"/>
          </p:cNvSpPr>
          <p:nvPr>
            <p:ph type="dt" sz="half" idx="10"/>
          </p:nvPr>
        </p:nvSpPr>
        <p:spPr>
          <a:xfrm>
            <a:off x="1675964" y="12712701"/>
            <a:ext cx="5484971" cy="730250"/>
          </a:xfrm>
          <a:prstGeom prst="rect">
            <a:avLst/>
          </a:prstGeom>
        </p:spPr>
        <p:txBody>
          <a:bodyPr/>
          <a:lstStyle/>
          <a:p>
            <a:fld id="{BBEA2460-EE7B-41A7-97F1-CDDE9DD4F96F}" type="datetimeFigureOut">
              <a:rPr lang="en-GB" smtClean="0"/>
              <a:t>15/06/2026</a:t>
            </a:fld>
            <a:endParaRPr lang="en-GB"/>
          </a:p>
        </p:txBody>
      </p:sp>
      <p:sp>
        <p:nvSpPr>
          <p:cNvPr id="6" name="Footer Placeholder 5">
            <a:extLst>
              <a:ext uri="{FF2B5EF4-FFF2-40B4-BE49-F238E27FC236}">
                <a16:creationId xmlns:a16="http://schemas.microsoft.com/office/drawing/2014/main" id="{C8049010-D700-E2E3-E352-784027F792CE}"/>
              </a:ext>
            </a:extLst>
          </p:cNvPr>
          <p:cNvSpPr>
            <a:spLocks noGrp="1"/>
          </p:cNvSpPr>
          <p:nvPr>
            <p:ph type="ftr" sz="quarter" idx="11"/>
          </p:nvPr>
        </p:nvSpPr>
        <p:spPr>
          <a:xfrm>
            <a:off x="8075097" y="12712701"/>
            <a:ext cx="8227457" cy="730250"/>
          </a:xfrm>
          <a:prstGeom prst="rect">
            <a:avLst/>
          </a:prstGeom>
        </p:spPr>
        <p:txBody>
          <a:bodyPr/>
          <a:lstStyle/>
          <a:p>
            <a:endParaRPr lang="en-GB"/>
          </a:p>
        </p:txBody>
      </p:sp>
      <p:sp>
        <p:nvSpPr>
          <p:cNvPr id="7" name="Slide Number Placeholder 6">
            <a:extLst>
              <a:ext uri="{FF2B5EF4-FFF2-40B4-BE49-F238E27FC236}">
                <a16:creationId xmlns:a16="http://schemas.microsoft.com/office/drawing/2014/main" id="{D8169FBC-1347-4800-D7F1-CC2EBD6A770B}"/>
              </a:ext>
            </a:extLst>
          </p:cNvPr>
          <p:cNvSpPr>
            <a:spLocks noGrp="1"/>
          </p:cNvSpPr>
          <p:nvPr>
            <p:ph type="sldNum" sz="quarter" idx="12"/>
          </p:nvPr>
        </p:nvSpPr>
        <p:spPr>
          <a:xfrm>
            <a:off x="17216715" y="12712701"/>
            <a:ext cx="5484971" cy="730250"/>
          </a:xfrm>
          <a:prstGeom prst="rect">
            <a:avLst/>
          </a:prstGeom>
        </p:spPr>
        <p:txBody>
          <a:bodyPr/>
          <a:lstStyle/>
          <a:p>
            <a:fld id="{8D19E2C0-4E69-4411-8CDE-A85CC7979F84}" type="slidenum">
              <a:rPr lang="en-GB" smtClean="0"/>
              <a:t>‹#›</a:t>
            </a:fld>
            <a:endParaRPr lang="en-GB"/>
          </a:p>
        </p:txBody>
      </p:sp>
    </p:spTree>
    <p:extLst>
      <p:ext uri="{BB962C8B-B14F-4D97-AF65-F5344CB8AC3E}">
        <p14:creationId xmlns:p14="http://schemas.microsoft.com/office/powerpoint/2010/main" val="24819770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5876DF-5D66-98CD-1C5F-E8C425B39574}"/>
              </a:ext>
            </a:extLst>
          </p:cNvPr>
          <p:cNvSpPr>
            <a:spLocks noGrp="1"/>
          </p:cNvSpPr>
          <p:nvPr>
            <p:ph type="title"/>
          </p:nvPr>
        </p:nvSpPr>
        <p:spPr>
          <a:xfrm>
            <a:off x="1679139" y="730251"/>
            <a:ext cx="21025723" cy="2651126"/>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8020D875-1AE2-519A-E8A1-09026BEA5C74}"/>
              </a:ext>
            </a:extLst>
          </p:cNvPr>
          <p:cNvSpPr>
            <a:spLocks noGrp="1"/>
          </p:cNvSpPr>
          <p:nvPr>
            <p:ph type="body" idx="1"/>
          </p:nvPr>
        </p:nvSpPr>
        <p:spPr>
          <a:xfrm>
            <a:off x="1679139" y="3362326"/>
            <a:ext cx="10312888" cy="1647824"/>
          </a:xfrm>
        </p:spPr>
        <p:txBody>
          <a:bodyPr anchor="b"/>
          <a:lstStyle>
            <a:lvl1pPr marL="0" indent="0">
              <a:buNone/>
              <a:defRPr sz="4799" b="1"/>
            </a:lvl1pPr>
            <a:lvl2pPr marL="914171" indent="0">
              <a:buNone/>
              <a:defRPr sz="3999" b="1"/>
            </a:lvl2pPr>
            <a:lvl3pPr marL="1828343" indent="0">
              <a:buNone/>
              <a:defRPr sz="3599" b="1"/>
            </a:lvl3pPr>
            <a:lvl4pPr marL="2742514" indent="0">
              <a:buNone/>
              <a:defRPr sz="3199" b="1"/>
            </a:lvl4pPr>
            <a:lvl5pPr marL="3656686" indent="0">
              <a:buNone/>
              <a:defRPr sz="3199" b="1"/>
            </a:lvl5pPr>
            <a:lvl6pPr marL="4570857" indent="0">
              <a:buNone/>
              <a:defRPr sz="3199" b="1"/>
            </a:lvl6pPr>
            <a:lvl7pPr marL="5485028" indent="0">
              <a:buNone/>
              <a:defRPr sz="3199" b="1"/>
            </a:lvl7pPr>
            <a:lvl8pPr marL="6399200" indent="0">
              <a:buNone/>
              <a:defRPr sz="3199" b="1"/>
            </a:lvl8pPr>
            <a:lvl9pPr marL="7313371" indent="0">
              <a:buNone/>
              <a:defRPr sz="3199" b="1"/>
            </a:lvl9pPr>
          </a:lstStyle>
          <a:p>
            <a:pPr lvl="0"/>
            <a:r>
              <a:rPr lang="en-US"/>
              <a:t>Click to edit Master text styles</a:t>
            </a:r>
          </a:p>
        </p:txBody>
      </p:sp>
      <p:sp>
        <p:nvSpPr>
          <p:cNvPr id="4" name="Content Placeholder 3">
            <a:extLst>
              <a:ext uri="{FF2B5EF4-FFF2-40B4-BE49-F238E27FC236}">
                <a16:creationId xmlns:a16="http://schemas.microsoft.com/office/drawing/2014/main" id="{73B1261D-83BF-A9F0-3B05-158DF0B08D15}"/>
              </a:ext>
            </a:extLst>
          </p:cNvPr>
          <p:cNvSpPr>
            <a:spLocks noGrp="1"/>
          </p:cNvSpPr>
          <p:nvPr>
            <p:ph sz="half" idx="2"/>
          </p:nvPr>
        </p:nvSpPr>
        <p:spPr>
          <a:xfrm>
            <a:off x="1679139" y="5010150"/>
            <a:ext cx="10312888" cy="73691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69420111-3952-54BE-323B-8104F8099B59}"/>
              </a:ext>
            </a:extLst>
          </p:cNvPr>
          <p:cNvSpPr>
            <a:spLocks noGrp="1"/>
          </p:cNvSpPr>
          <p:nvPr>
            <p:ph type="body" sz="quarter" idx="3"/>
          </p:nvPr>
        </p:nvSpPr>
        <p:spPr>
          <a:xfrm>
            <a:off x="12341186" y="3362326"/>
            <a:ext cx="10363676" cy="1647824"/>
          </a:xfrm>
        </p:spPr>
        <p:txBody>
          <a:bodyPr anchor="b"/>
          <a:lstStyle>
            <a:lvl1pPr marL="0" indent="0">
              <a:buNone/>
              <a:defRPr sz="4799" b="1"/>
            </a:lvl1pPr>
            <a:lvl2pPr marL="914171" indent="0">
              <a:buNone/>
              <a:defRPr sz="3999" b="1"/>
            </a:lvl2pPr>
            <a:lvl3pPr marL="1828343" indent="0">
              <a:buNone/>
              <a:defRPr sz="3599" b="1"/>
            </a:lvl3pPr>
            <a:lvl4pPr marL="2742514" indent="0">
              <a:buNone/>
              <a:defRPr sz="3199" b="1"/>
            </a:lvl4pPr>
            <a:lvl5pPr marL="3656686" indent="0">
              <a:buNone/>
              <a:defRPr sz="3199" b="1"/>
            </a:lvl5pPr>
            <a:lvl6pPr marL="4570857" indent="0">
              <a:buNone/>
              <a:defRPr sz="3199" b="1"/>
            </a:lvl6pPr>
            <a:lvl7pPr marL="5485028" indent="0">
              <a:buNone/>
              <a:defRPr sz="3199" b="1"/>
            </a:lvl7pPr>
            <a:lvl8pPr marL="6399200" indent="0">
              <a:buNone/>
              <a:defRPr sz="3199" b="1"/>
            </a:lvl8pPr>
            <a:lvl9pPr marL="7313371" indent="0">
              <a:buNone/>
              <a:defRPr sz="3199" b="1"/>
            </a:lvl9pPr>
          </a:lstStyle>
          <a:p>
            <a:pPr lvl="0"/>
            <a:r>
              <a:rPr lang="en-US"/>
              <a:t>Click to edit Master text styles</a:t>
            </a:r>
          </a:p>
        </p:txBody>
      </p:sp>
      <p:sp>
        <p:nvSpPr>
          <p:cNvPr id="6" name="Content Placeholder 5">
            <a:extLst>
              <a:ext uri="{FF2B5EF4-FFF2-40B4-BE49-F238E27FC236}">
                <a16:creationId xmlns:a16="http://schemas.microsoft.com/office/drawing/2014/main" id="{3E6277D1-31D1-9A23-5AC5-4DCDD9FCE7F2}"/>
              </a:ext>
            </a:extLst>
          </p:cNvPr>
          <p:cNvSpPr>
            <a:spLocks noGrp="1"/>
          </p:cNvSpPr>
          <p:nvPr>
            <p:ph sz="quarter" idx="4"/>
          </p:nvPr>
        </p:nvSpPr>
        <p:spPr>
          <a:xfrm>
            <a:off x="12341186" y="5010150"/>
            <a:ext cx="10363676" cy="73691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B37BB7CC-77D3-B2E9-69BF-556B0E9FBE73}"/>
              </a:ext>
            </a:extLst>
          </p:cNvPr>
          <p:cNvSpPr>
            <a:spLocks noGrp="1"/>
          </p:cNvSpPr>
          <p:nvPr>
            <p:ph type="dt" sz="half" idx="10"/>
          </p:nvPr>
        </p:nvSpPr>
        <p:spPr>
          <a:xfrm>
            <a:off x="1675964" y="12712701"/>
            <a:ext cx="5484971" cy="730250"/>
          </a:xfrm>
          <a:prstGeom prst="rect">
            <a:avLst/>
          </a:prstGeom>
        </p:spPr>
        <p:txBody>
          <a:bodyPr/>
          <a:lstStyle/>
          <a:p>
            <a:fld id="{BBEA2460-EE7B-41A7-97F1-CDDE9DD4F96F}" type="datetimeFigureOut">
              <a:rPr lang="en-GB" smtClean="0"/>
              <a:t>15/06/2026</a:t>
            </a:fld>
            <a:endParaRPr lang="en-GB"/>
          </a:p>
        </p:txBody>
      </p:sp>
      <p:sp>
        <p:nvSpPr>
          <p:cNvPr id="8" name="Footer Placeholder 7">
            <a:extLst>
              <a:ext uri="{FF2B5EF4-FFF2-40B4-BE49-F238E27FC236}">
                <a16:creationId xmlns:a16="http://schemas.microsoft.com/office/drawing/2014/main" id="{98701ACD-5F3F-4F1B-77B8-70BC077D09ED}"/>
              </a:ext>
            </a:extLst>
          </p:cNvPr>
          <p:cNvSpPr>
            <a:spLocks noGrp="1"/>
          </p:cNvSpPr>
          <p:nvPr>
            <p:ph type="ftr" sz="quarter" idx="11"/>
          </p:nvPr>
        </p:nvSpPr>
        <p:spPr>
          <a:xfrm>
            <a:off x="8075097" y="12712701"/>
            <a:ext cx="8227457" cy="730250"/>
          </a:xfrm>
          <a:prstGeom prst="rect">
            <a:avLst/>
          </a:prstGeom>
        </p:spPr>
        <p:txBody>
          <a:bodyPr/>
          <a:lstStyle/>
          <a:p>
            <a:endParaRPr lang="en-GB"/>
          </a:p>
        </p:txBody>
      </p:sp>
      <p:sp>
        <p:nvSpPr>
          <p:cNvPr id="9" name="Slide Number Placeholder 8">
            <a:extLst>
              <a:ext uri="{FF2B5EF4-FFF2-40B4-BE49-F238E27FC236}">
                <a16:creationId xmlns:a16="http://schemas.microsoft.com/office/drawing/2014/main" id="{BE3F23E4-3A02-B82D-06D5-C8FEC6405B82}"/>
              </a:ext>
            </a:extLst>
          </p:cNvPr>
          <p:cNvSpPr>
            <a:spLocks noGrp="1"/>
          </p:cNvSpPr>
          <p:nvPr>
            <p:ph type="sldNum" sz="quarter" idx="12"/>
          </p:nvPr>
        </p:nvSpPr>
        <p:spPr>
          <a:xfrm>
            <a:off x="17216715" y="12712701"/>
            <a:ext cx="5484971" cy="730250"/>
          </a:xfrm>
          <a:prstGeom prst="rect">
            <a:avLst/>
          </a:prstGeom>
        </p:spPr>
        <p:txBody>
          <a:bodyPr/>
          <a:lstStyle/>
          <a:p>
            <a:fld id="{8D19E2C0-4E69-4411-8CDE-A85CC7979F84}" type="slidenum">
              <a:rPr lang="en-GB" smtClean="0"/>
              <a:t>‹#›</a:t>
            </a:fld>
            <a:endParaRPr lang="en-GB"/>
          </a:p>
        </p:txBody>
      </p:sp>
    </p:spTree>
    <p:extLst>
      <p:ext uri="{BB962C8B-B14F-4D97-AF65-F5344CB8AC3E}">
        <p14:creationId xmlns:p14="http://schemas.microsoft.com/office/powerpoint/2010/main" val="8292936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99AAB9-E023-BEA6-EE56-0A01F5B245FF}"/>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5033D31E-C85C-3933-0AE2-902079A5CD5F}"/>
              </a:ext>
            </a:extLst>
          </p:cNvPr>
          <p:cNvSpPr>
            <a:spLocks noGrp="1"/>
          </p:cNvSpPr>
          <p:nvPr>
            <p:ph type="dt" sz="half" idx="10"/>
          </p:nvPr>
        </p:nvSpPr>
        <p:spPr>
          <a:xfrm>
            <a:off x="1675964" y="12712701"/>
            <a:ext cx="5484971" cy="730250"/>
          </a:xfrm>
          <a:prstGeom prst="rect">
            <a:avLst/>
          </a:prstGeom>
        </p:spPr>
        <p:txBody>
          <a:bodyPr/>
          <a:lstStyle/>
          <a:p>
            <a:fld id="{BBEA2460-EE7B-41A7-97F1-CDDE9DD4F96F}" type="datetimeFigureOut">
              <a:rPr lang="en-GB" smtClean="0"/>
              <a:t>15/06/2026</a:t>
            </a:fld>
            <a:endParaRPr lang="en-GB"/>
          </a:p>
        </p:txBody>
      </p:sp>
      <p:sp>
        <p:nvSpPr>
          <p:cNvPr id="4" name="Footer Placeholder 3">
            <a:extLst>
              <a:ext uri="{FF2B5EF4-FFF2-40B4-BE49-F238E27FC236}">
                <a16:creationId xmlns:a16="http://schemas.microsoft.com/office/drawing/2014/main" id="{C435FEBC-44C3-8F2F-38A5-8B8D6E38AD87}"/>
              </a:ext>
            </a:extLst>
          </p:cNvPr>
          <p:cNvSpPr>
            <a:spLocks noGrp="1"/>
          </p:cNvSpPr>
          <p:nvPr>
            <p:ph type="ftr" sz="quarter" idx="11"/>
          </p:nvPr>
        </p:nvSpPr>
        <p:spPr>
          <a:xfrm>
            <a:off x="8075097" y="12712701"/>
            <a:ext cx="8227457" cy="730250"/>
          </a:xfrm>
          <a:prstGeom prst="rect">
            <a:avLst/>
          </a:prstGeom>
        </p:spPr>
        <p:txBody>
          <a:bodyPr/>
          <a:lstStyle/>
          <a:p>
            <a:endParaRPr lang="en-GB"/>
          </a:p>
        </p:txBody>
      </p:sp>
      <p:sp>
        <p:nvSpPr>
          <p:cNvPr id="5" name="Slide Number Placeholder 4">
            <a:extLst>
              <a:ext uri="{FF2B5EF4-FFF2-40B4-BE49-F238E27FC236}">
                <a16:creationId xmlns:a16="http://schemas.microsoft.com/office/drawing/2014/main" id="{B34C2E11-ECC2-6E76-5977-1C539FB03435}"/>
              </a:ext>
            </a:extLst>
          </p:cNvPr>
          <p:cNvSpPr>
            <a:spLocks noGrp="1"/>
          </p:cNvSpPr>
          <p:nvPr>
            <p:ph type="sldNum" sz="quarter" idx="12"/>
          </p:nvPr>
        </p:nvSpPr>
        <p:spPr>
          <a:xfrm>
            <a:off x="17216715" y="12712701"/>
            <a:ext cx="5484971" cy="730250"/>
          </a:xfrm>
          <a:prstGeom prst="rect">
            <a:avLst/>
          </a:prstGeom>
        </p:spPr>
        <p:txBody>
          <a:bodyPr/>
          <a:lstStyle/>
          <a:p>
            <a:fld id="{8D19E2C0-4E69-4411-8CDE-A85CC7979F84}" type="slidenum">
              <a:rPr lang="en-GB" smtClean="0"/>
              <a:t>‹#›</a:t>
            </a:fld>
            <a:endParaRPr lang="en-GB"/>
          </a:p>
        </p:txBody>
      </p:sp>
    </p:spTree>
    <p:extLst>
      <p:ext uri="{BB962C8B-B14F-4D97-AF65-F5344CB8AC3E}">
        <p14:creationId xmlns:p14="http://schemas.microsoft.com/office/powerpoint/2010/main" val="2917100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58726D8-966D-E1C2-4F7B-6968CEF8BDF2}"/>
              </a:ext>
            </a:extLst>
          </p:cNvPr>
          <p:cNvSpPr>
            <a:spLocks noGrp="1"/>
          </p:cNvSpPr>
          <p:nvPr>
            <p:ph type="dt" sz="half" idx="10"/>
          </p:nvPr>
        </p:nvSpPr>
        <p:spPr>
          <a:xfrm>
            <a:off x="1675964" y="12712701"/>
            <a:ext cx="5484971" cy="730250"/>
          </a:xfrm>
          <a:prstGeom prst="rect">
            <a:avLst/>
          </a:prstGeom>
        </p:spPr>
        <p:txBody>
          <a:bodyPr/>
          <a:lstStyle/>
          <a:p>
            <a:fld id="{BBEA2460-EE7B-41A7-97F1-CDDE9DD4F96F}" type="datetimeFigureOut">
              <a:rPr lang="en-GB" smtClean="0"/>
              <a:t>15/06/2026</a:t>
            </a:fld>
            <a:endParaRPr lang="en-GB"/>
          </a:p>
        </p:txBody>
      </p:sp>
      <p:sp>
        <p:nvSpPr>
          <p:cNvPr id="3" name="Footer Placeholder 2">
            <a:extLst>
              <a:ext uri="{FF2B5EF4-FFF2-40B4-BE49-F238E27FC236}">
                <a16:creationId xmlns:a16="http://schemas.microsoft.com/office/drawing/2014/main" id="{7C1885DA-634B-5623-B2A2-096F4F5B6D44}"/>
              </a:ext>
            </a:extLst>
          </p:cNvPr>
          <p:cNvSpPr>
            <a:spLocks noGrp="1"/>
          </p:cNvSpPr>
          <p:nvPr>
            <p:ph type="ftr" sz="quarter" idx="11"/>
          </p:nvPr>
        </p:nvSpPr>
        <p:spPr>
          <a:xfrm>
            <a:off x="8075097" y="12712701"/>
            <a:ext cx="8227457" cy="730250"/>
          </a:xfrm>
          <a:prstGeom prst="rect">
            <a:avLst/>
          </a:prstGeom>
        </p:spPr>
        <p:txBody>
          <a:bodyPr/>
          <a:lstStyle/>
          <a:p>
            <a:endParaRPr lang="en-GB"/>
          </a:p>
        </p:txBody>
      </p:sp>
      <p:sp>
        <p:nvSpPr>
          <p:cNvPr id="4" name="Slide Number Placeholder 3">
            <a:extLst>
              <a:ext uri="{FF2B5EF4-FFF2-40B4-BE49-F238E27FC236}">
                <a16:creationId xmlns:a16="http://schemas.microsoft.com/office/drawing/2014/main" id="{50243427-E9A4-D804-4DCF-DB62EDC8C5BB}"/>
              </a:ext>
            </a:extLst>
          </p:cNvPr>
          <p:cNvSpPr>
            <a:spLocks noGrp="1"/>
          </p:cNvSpPr>
          <p:nvPr>
            <p:ph type="sldNum" sz="quarter" idx="12"/>
          </p:nvPr>
        </p:nvSpPr>
        <p:spPr>
          <a:xfrm>
            <a:off x="17216715" y="12712701"/>
            <a:ext cx="5484971" cy="730250"/>
          </a:xfrm>
          <a:prstGeom prst="rect">
            <a:avLst/>
          </a:prstGeom>
        </p:spPr>
        <p:txBody>
          <a:bodyPr/>
          <a:lstStyle/>
          <a:p>
            <a:fld id="{8D19E2C0-4E69-4411-8CDE-A85CC7979F84}" type="slidenum">
              <a:rPr lang="en-GB" smtClean="0"/>
              <a:t>‹#›</a:t>
            </a:fld>
            <a:endParaRPr lang="en-GB"/>
          </a:p>
        </p:txBody>
      </p:sp>
    </p:spTree>
    <p:extLst>
      <p:ext uri="{BB962C8B-B14F-4D97-AF65-F5344CB8AC3E}">
        <p14:creationId xmlns:p14="http://schemas.microsoft.com/office/powerpoint/2010/main" val="104616937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58726D8-966D-E1C2-4F7B-6968CEF8BDF2}"/>
              </a:ext>
            </a:extLst>
          </p:cNvPr>
          <p:cNvSpPr>
            <a:spLocks noGrp="1"/>
          </p:cNvSpPr>
          <p:nvPr>
            <p:ph type="dt" sz="half" idx="10"/>
          </p:nvPr>
        </p:nvSpPr>
        <p:spPr>
          <a:xfrm>
            <a:off x="1675964" y="12712701"/>
            <a:ext cx="5484971" cy="730250"/>
          </a:xfrm>
          <a:prstGeom prst="rect">
            <a:avLst/>
          </a:prstGeom>
        </p:spPr>
        <p:txBody>
          <a:bodyPr/>
          <a:lstStyle/>
          <a:p>
            <a:fld id="{BBEA2460-EE7B-41A7-97F1-CDDE9DD4F96F}" type="datetimeFigureOut">
              <a:rPr lang="en-GB" smtClean="0"/>
              <a:t>15/06/2026</a:t>
            </a:fld>
            <a:endParaRPr lang="en-GB"/>
          </a:p>
        </p:txBody>
      </p:sp>
      <p:sp>
        <p:nvSpPr>
          <p:cNvPr id="3" name="Footer Placeholder 2">
            <a:extLst>
              <a:ext uri="{FF2B5EF4-FFF2-40B4-BE49-F238E27FC236}">
                <a16:creationId xmlns:a16="http://schemas.microsoft.com/office/drawing/2014/main" id="{7C1885DA-634B-5623-B2A2-096F4F5B6D44}"/>
              </a:ext>
            </a:extLst>
          </p:cNvPr>
          <p:cNvSpPr>
            <a:spLocks noGrp="1"/>
          </p:cNvSpPr>
          <p:nvPr>
            <p:ph type="ftr" sz="quarter" idx="11"/>
          </p:nvPr>
        </p:nvSpPr>
        <p:spPr>
          <a:xfrm>
            <a:off x="8075097" y="12712701"/>
            <a:ext cx="8227457" cy="730250"/>
          </a:xfrm>
          <a:prstGeom prst="rect">
            <a:avLst/>
          </a:prstGeom>
        </p:spPr>
        <p:txBody>
          <a:bodyPr/>
          <a:lstStyle/>
          <a:p>
            <a:endParaRPr lang="en-GB"/>
          </a:p>
        </p:txBody>
      </p:sp>
      <p:sp>
        <p:nvSpPr>
          <p:cNvPr id="4" name="Slide Number Placeholder 3">
            <a:extLst>
              <a:ext uri="{FF2B5EF4-FFF2-40B4-BE49-F238E27FC236}">
                <a16:creationId xmlns:a16="http://schemas.microsoft.com/office/drawing/2014/main" id="{50243427-E9A4-D804-4DCF-DB62EDC8C5BB}"/>
              </a:ext>
            </a:extLst>
          </p:cNvPr>
          <p:cNvSpPr>
            <a:spLocks noGrp="1"/>
          </p:cNvSpPr>
          <p:nvPr>
            <p:ph type="sldNum" sz="quarter" idx="12"/>
          </p:nvPr>
        </p:nvSpPr>
        <p:spPr>
          <a:xfrm>
            <a:off x="17216715" y="12712701"/>
            <a:ext cx="5484971" cy="730250"/>
          </a:xfrm>
          <a:prstGeom prst="rect">
            <a:avLst/>
          </a:prstGeom>
        </p:spPr>
        <p:txBody>
          <a:bodyPr/>
          <a:lstStyle/>
          <a:p>
            <a:fld id="{8D19E2C0-4E69-4411-8CDE-A85CC7979F84}" type="slidenum">
              <a:rPr lang="en-GB" smtClean="0"/>
              <a:t>‹#›</a:t>
            </a:fld>
            <a:endParaRPr lang="en-GB"/>
          </a:p>
        </p:txBody>
      </p:sp>
      <p:sp>
        <p:nvSpPr>
          <p:cNvPr id="5" name="object 2">
            <a:extLst>
              <a:ext uri="{FF2B5EF4-FFF2-40B4-BE49-F238E27FC236}">
                <a16:creationId xmlns:a16="http://schemas.microsoft.com/office/drawing/2014/main" id="{658E148C-1C07-7D6D-E7B6-03E61DEC0F1F}"/>
              </a:ext>
            </a:extLst>
          </p:cNvPr>
          <p:cNvSpPr/>
          <p:nvPr userDrawn="1"/>
        </p:nvSpPr>
        <p:spPr>
          <a:xfrm>
            <a:off x="-2" y="-1"/>
            <a:ext cx="24377654" cy="13716002"/>
          </a:xfrm>
          <a:prstGeom prst="rect">
            <a:avLst/>
          </a:prstGeom>
          <a:solidFill>
            <a:srgbClr val="363C95"/>
          </a:solidFill>
          <a:ln w="12700">
            <a:miter lim="400000"/>
          </a:ln>
        </p:spPr>
        <p:txBody>
          <a:bodyPr lIns="91412" tIns="91412" rIns="91412" bIns="91412"/>
          <a:lstStyle/>
          <a:p>
            <a:pPr>
              <a:defRPr>
                <a:latin typeface="Calibri"/>
                <a:ea typeface="Calibri"/>
                <a:cs typeface="Calibri"/>
                <a:sym typeface="Calibri"/>
              </a:defRPr>
            </a:pPr>
            <a:endParaRPr sz="7198"/>
          </a:p>
        </p:txBody>
      </p:sp>
      <p:sp>
        <p:nvSpPr>
          <p:cNvPr id="6" name="Text Placeholder 2">
            <a:extLst>
              <a:ext uri="{FF2B5EF4-FFF2-40B4-BE49-F238E27FC236}">
                <a16:creationId xmlns:a16="http://schemas.microsoft.com/office/drawing/2014/main" id="{7C076D75-1F95-5BD9-1988-DDC4CE243A77}"/>
              </a:ext>
            </a:extLst>
          </p:cNvPr>
          <p:cNvSpPr>
            <a:spLocks noGrp="1"/>
          </p:cNvSpPr>
          <p:nvPr>
            <p:ph type="body" idx="1"/>
          </p:nvPr>
        </p:nvSpPr>
        <p:spPr>
          <a:xfrm>
            <a:off x="1679139" y="3362325"/>
            <a:ext cx="10312888" cy="8677274"/>
          </a:xfrm>
        </p:spPr>
        <p:txBody>
          <a:bodyPr anchor="t">
            <a:normAutofit/>
          </a:bodyPr>
          <a:lstStyle>
            <a:lvl1pPr marL="0" indent="0">
              <a:buNone/>
              <a:defRPr sz="9998" b="1">
                <a:solidFill>
                  <a:schemeClr val="bg1"/>
                </a:solidFill>
                <a:latin typeface="SanukPro-Medium"/>
              </a:defRPr>
            </a:lvl1pPr>
            <a:lvl2pPr marL="914171" indent="0">
              <a:buNone/>
              <a:defRPr sz="3999" b="1"/>
            </a:lvl2pPr>
            <a:lvl3pPr marL="1828343" indent="0">
              <a:buNone/>
              <a:defRPr sz="3599" b="1"/>
            </a:lvl3pPr>
            <a:lvl4pPr marL="2742514" indent="0">
              <a:buNone/>
              <a:defRPr sz="3199" b="1"/>
            </a:lvl4pPr>
            <a:lvl5pPr marL="3656686" indent="0">
              <a:buNone/>
              <a:defRPr sz="3199" b="1"/>
            </a:lvl5pPr>
            <a:lvl6pPr marL="4570857" indent="0">
              <a:buNone/>
              <a:defRPr sz="3199" b="1"/>
            </a:lvl6pPr>
            <a:lvl7pPr marL="5485028" indent="0">
              <a:buNone/>
              <a:defRPr sz="3199" b="1"/>
            </a:lvl7pPr>
            <a:lvl8pPr marL="6399200" indent="0">
              <a:buNone/>
              <a:defRPr sz="3199" b="1"/>
            </a:lvl8pPr>
            <a:lvl9pPr marL="7313371" indent="0">
              <a:buNone/>
              <a:defRPr sz="3199" b="1"/>
            </a:lvl9pPr>
          </a:lstStyle>
          <a:p>
            <a:pPr lvl="0"/>
            <a:r>
              <a:rPr lang="en-US"/>
              <a:t>Click to edit Master text styles</a:t>
            </a:r>
          </a:p>
        </p:txBody>
      </p:sp>
    </p:spTree>
    <p:extLst>
      <p:ext uri="{BB962C8B-B14F-4D97-AF65-F5344CB8AC3E}">
        <p14:creationId xmlns:p14="http://schemas.microsoft.com/office/powerpoint/2010/main" val="403437748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3_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58726D8-966D-E1C2-4F7B-6968CEF8BDF2}"/>
              </a:ext>
            </a:extLst>
          </p:cNvPr>
          <p:cNvSpPr>
            <a:spLocks noGrp="1"/>
          </p:cNvSpPr>
          <p:nvPr>
            <p:ph type="dt" sz="half" idx="10"/>
          </p:nvPr>
        </p:nvSpPr>
        <p:spPr>
          <a:xfrm>
            <a:off x="1675964" y="12712701"/>
            <a:ext cx="5484971" cy="730250"/>
          </a:xfrm>
          <a:prstGeom prst="rect">
            <a:avLst/>
          </a:prstGeom>
        </p:spPr>
        <p:txBody>
          <a:bodyPr/>
          <a:lstStyle/>
          <a:p>
            <a:fld id="{BBEA2460-EE7B-41A7-97F1-CDDE9DD4F96F}" type="datetimeFigureOut">
              <a:rPr lang="en-GB" smtClean="0"/>
              <a:t>15/06/2026</a:t>
            </a:fld>
            <a:endParaRPr lang="en-GB"/>
          </a:p>
        </p:txBody>
      </p:sp>
      <p:sp>
        <p:nvSpPr>
          <p:cNvPr id="3" name="Footer Placeholder 2">
            <a:extLst>
              <a:ext uri="{FF2B5EF4-FFF2-40B4-BE49-F238E27FC236}">
                <a16:creationId xmlns:a16="http://schemas.microsoft.com/office/drawing/2014/main" id="{7C1885DA-634B-5623-B2A2-096F4F5B6D44}"/>
              </a:ext>
            </a:extLst>
          </p:cNvPr>
          <p:cNvSpPr>
            <a:spLocks noGrp="1"/>
          </p:cNvSpPr>
          <p:nvPr>
            <p:ph type="ftr" sz="quarter" idx="11"/>
          </p:nvPr>
        </p:nvSpPr>
        <p:spPr>
          <a:xfrm>
            <a:off x="8075097" y="12712701"/>
            <a:ext cx="8227457" cy="730250"/>
          </a:xfrm>
          <a:prstGeom prst="rect">
            <a:avLst/>
          </a:prstGeom>
        </p:spPr>
        <p:txBody>
          <a:bodyPr/>
          <a:lstStyle/>
          <a:p>
            <a:endParaRPr lang="en-GB"/>
          </a:p>
        </p:txBody>
      </p:sp>
      <p:sp>
        <p:nvSpPr>
          <p:cNvPr id="4" name="Slide Number Placeholder 3">
            <a:extLst>
              <a:ext uri="{FF2B5EF4-FFF2-40B4-BE49-F238E27FC236}">
                <a16:creationId xmlns:a16="http://schemas.microsoft.com/office/drawing/2014/main" id="{50243427-E9A4-D804-4DCF-DB62EDC8C5BB}"/>
              </a:ext>
            </a:extLst>
          </p:cNvPr>
          <p:cNvSpPr>
            <a:spLocks noGrp="1"/>
          </p:cNvSpPr>
          <p:nvPr>
            <p:ph type="sldNum" sz="quarter" idx="12"/>
          </p:nvPr>
        </p:nvSpPr>
        <p:spPr>
          <a:xfrm>
            <a:off x="17216715" y="12712701"/>
            <a:ext cx="5484971" cy="730250"/>
          </a:xfrm>
          <a:prstGeom prst="rect">
            <a:avLst/>
          </a:prstGeom>
        </p:spPr>
        <p:txBody>
          <a:bodyPr/>
          <a:lstStyle/>
          <a:p>
            <a:fld id="{8D19E2C0-4E69-4411-8CDE-A85CC7979F84}" type="slidenum">
              <a:rPr lang="en-GB" smtClean="0"/>
              <a:t>‹#›</a:t>
            </a:fld>
            <a:endParaRPr lang="en-GB"/>
          </a:p>
        </p:txBody>
      </p:sp>
      <p:sp>
        <p:nvSpPr>
          <p:cNvPr id="5" name="object 2">
            <a:extLst>
              <a:ext uri="{FF2B5EF4-FFF2-40B4-BE49-F238E27FC236}">
                <a16:creationId xmlns:a16="http://schemas.microsoft.com/office/drawing/2014/main" id="{658E148C-1C07-7D6D-E7B6-03E61DEC0F1F}"/>
              </a:ext>
            </a:extLst>
          </p:cNvPr>
          <p:cNvSpPr/>
          <p:nvPr userDrawn="1"/>
        </p:nvSpPr>
        <p:spPr>
          <a:xfrm>
            <a:off x="-2" y="-1"/>
            <a:ext cx="24377654" cy="13716002"/>
          </a:xfrm>
          <a:prstGeom prst="rect">
            <a:avLst/>
          </a:prstGeom>
          <a:solidFill>
            <a:srgbClr val="363C95"/>
          </a:solidFill>
          <a:ln w="12700">
            <a:miter lim="400000"/>
          </a:ln>
        </p:spPr>
        <p:txBody>
          <a:bodyPr lIns="91412" tIns="91412" rIns="91412" bIns="91412"/>
          <a:lstStyle/>
          <a:p>
            <a:pPr>
              <a:defRPr>
                <a:latin typeface="Calibri"/>
                <a:ea typeface="Calibri"/>
                <a:cs typeface="Calibri"/>
                <a:sym typeface="Calibri"/>
              </a:defRPr>
            </a:pPr>
            <a:endParaRPr sz="7198"/>
          </a:p>
        </p:txBody>
      </p:sp>
      <p:sp>
        <p:nvSpPr>
          <p:cNvPr id="7" name="Title 1">
            <a:extLst>
              <a:ext uri="{FF2B5EF4-FFF2-40B4-BE49-F238E27FC236}">
                <a16:creationId xmlns:a16="http://schemas.microsoft.com/office/drawing/2014/main" id="{D7EF3D02-64F3-878E-7CB7-684458385D41}"/>
              </a:ext>
            </a:extLst>
          </p:cNvPr>
          <p:cNvSpPr>
            <a:spLocks noGrp="1"/>
          </p:cNvSpPr>
          <p:nvPr>
            <p:ph type="title" hasCustomPrompt="1"/>
          </p:nvPr>
        </p:nvSpPr>
        <p:spPr>
          <a:xfrm>
            <a:off x="1679140" y="914400"/>
            <a:ext cx="7862426" cy="3200400"/>
          </a:xfrm>
        </p:spPr>
        <p:txBody>
          <a:bodyPr anchor="b">
            <a:noAutofit/>
          </a:bodyPr>
          <a:lstStyle>
            <a:lvl1pPr>
              <a:defRPr sz="9998">
                <a:solidFill>
                  <a:schemeClr val="bg1"/>
                </a:solidFill>
              </a:defRPr>
            </a:lvl1pPr>
          </a:lstStyle>
          <a:p>
            <a:r>
              <a:rPr lang="en-US"/>
              <a:t>Click to edit title style</a:t>
            </a:r>
            <a:endParaRPr lang="en-GB"/>
          </a:p>
        </p:txBody>
      </p:sp>
      <p:sp>
        <p:nvSpPr>
          <p:cNvPr id="8" name="Text Placeholder 3">
            <a:extLst>
              <a:ext uri="{FF2B5EF4-FFF2-40B4-BE49-F238E27FC236}">
                <a16:creationId xmlns:a16="http://schemas.microsoft.com/office/drawing/2014/main" id="{7D3DAA0F-1379-64C6-9927-0BEA58DA0820}"/>
              </a:ext>
            </a:extLst>
          </p:cNvPr>
          <p:cNvSpPr>
            <a:spLocks noGrp="1"/>
          </p:cNvSpPr>
          <p:nvPr>
            <p:ph type="body" sz="half" idx="2" hasCustomPrompt="1"/>
          </p:nvPr>
        </p:nvSpPr>
        <p:spPr>
          <a:xfrm>
            <a:off x="1679140" y="4114800"/>
            <a:ext cx="7862426" cy="7623176"/>
          </a:xfrm>
        </p:spPr>
        <p:txBody>
          <a:bodyPr>
            <a:normAutofit/>
          </a:bodyPr>
          <a:lstStyle>
            <a:lvl1pPr marL="0" indent="0">
              <a:buNone/>
              <a:defRPr sz="5599" b="1">
                <a:solidFill>
                  <a:schemeClr val="bg1"/>
                </a:solidFill>
              </a:defRPr>
            </a:lvl1pPr>
            <a:lvl2pPr marL="914171" indent="0">
              <a:buNone/>
              <a:defRPr sz="2799"/>
            </a:lvl2pPr>
            <a:lvl3pPr marL="1828343" indent="0">
              <a:buNone/>
              <a:defRPr sz="2399"/>
            </a:lvl3pPr>
            <a:lvl4pPr marL="2742514" indent="0">
              <a:buNone/>
              <a:defRPr sz="2000"/>
            </a:lvl4pPr>
            <a:lvl5pPr marL="3656686" indent="0">
              <a:buNone/>
              <a:defRPr sz="2000"/>
            </a:lvl5pPr>
            <a:lvl6pPr marL="4570857" indent="0">
              <a:buNone/>
              <a:defRPr sz="2000"/>
            </a:lvl6pPr>
            <a:lvl7pPr marL="5485028" indent="0">
              <a:buNone/>
              <a:defRPr sz="2000"/>
            </a:lvl7pPr>
            <a:lvl8pPr marL="6399200" indent="0">
              <a:buNone/>
              <a:defRPr sz="2000"/>
            </a:lvl8pPr>
            <a:lvl9pPr marL="7313371" indent="0">
              <a:buNone/>
              <a:defRPr sz="2000"/>
            </a:lvl9pPr>
          </a:lstStyle>
          <a:p>
            <a:pPr lvl="0"/>
            <a:r>
              <a:rPr lang="en-US"/>
              <a:t>Click to edit text styles</a:t>
            </a:r>
          </a:p>
        </p:txBody>
      </p:sp>
    </p:spTree>
    <p:extLst>
      <p:ext uri="{BB962C8B-B14F-4D97-AF65-F5344CB8AC3E}">
        <p14:creationId xmlns:p14="http://schemas.microsoft.com/office/powerpoint/2010/main" val="11905638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2_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58726D8-966D-E1C2-4F7B-6968CEF8BDF2}"/>
              </a:ext>
            </a:extLst>
          </p:cNvPr>
          <p:cNvSpPr>
            <a:spLocks noGrp="1"/>
          </p:cNvSpPr>
          <p:nvPr>
            <p:ph type="dt" sz="half" idx="10"/>
          </p:nvPr>
        </p:nvSpPr>
        <p:spPr>
          <a:xfrm>
            <a:off x="1675964" y="12712701"/>
            <a:ext cx="5484971" cy="730250"/>
          </a:xfrm>
          <a:prstGeom prst="rect">
            <a:avLst/>
          </a:prstGeom>
        </p:spPr>
        <p:txBody>
          <a:bodyPr/>
          <a:lstStyle/>
          <a:p>
            <a:fld id="{BBEA2460-EE7B-41A7-97F1-CDDE9DD4F96F}" type="datetimeFigureOut">
              <a:rPr lang="en-GB" smtClean="0"/>
              <a:t>15/06/2026</a:t>
            </a:fld>
            <a:endParaRPr lang="en-GB"/>
          </a:p>
        </p:txBody>
      </p:sp>
      <p:sp>
        <p:nvSpPr>
          <p:cNvPr id="3" name="Footer Placeholder 2">
            <a:extLst>
              <a:ext uri="{FF2B5EF4-FFF2-40B4-BE49-F238E27FC236}">
                <a16:creationId xmlns:a16="http://schemas.microsoft.com/office/drawing/2014/main" id="{7C1885DA-634B-5623-B2A2-096F4F5B6D44}"/>
              </a:ext>
            </a:extLst>
          </p:cNvPr>
          <p:cNvSpPr>
            <a:spLocks noGrp="1"/>
          </p:cNvSpPr>
          <p:nvPr>
            <p:ph type="ftr" sz="quarter" idx="11"/>
          </p:nvPr>
        </p:nvSpPr>
        <p:spPr>
          <a:xfrm>
            <a:off x="8075097" y="12712701"/>
            <a:ext cx="8227457" cy="730250"/>
          </a:xfrm>
          <a:prstGeom prst="rect">
            <a:avLst/>
          </a:prstGeom>
        </p:spPr>
        <p:txBody>
          <a:bodyPr/>
          <a:lstStyle/>
          <a:p>
            <a:endParaRPr lang="en-GB"/>
          </a:p>
        </p:txBody>
      </p:sp>
      <p:sp>
        <p:nvSpPr>
          <p:cNvPr id="4" name="Slide Number Placeholder 3">
            <a:extLst>
              <a:ext uri="{FF2B5EF4-FFF2-40B4-BE49-F238E27FC236}">
                <a16:creationId xmlns:a16="http://schemas.microsoft.com/office/drawing/2014/main" id="{50243427-E9A4-D804-4DCF-DB62EDC8C5BB}"/>
              </a:ext>
            </a:extLst>
          </p:cNvPr>
          <p:cNvSpPr>
            <a:spLocks noGrp="1"/>
          </p:cNvSpPr>
          <p:nvPr>
            <p:ph type="sldNum" sz="quarter" idx="12"/>
          </p:nvPr>
        </p:nvSpPr>
        <p:spPr>
          <a:xfrm>
            <a:off x="17216715" y="12712701"/>
            <a:ext cx="5484971" cy="730250"/>
          </a:xfrm>
          <a:prstGeom prst="rect">
            <a:avLst/>
          </a:prstGeom>
        </p:spPr>
        <p:txBody>
          <a:bodyPr/>
          <a:lstStyle/>
          <a:p>
            <a:fld id="{8D19E2C0-4E69-4411-8CDE-A85CC7979F84}" type="slidenum">
              <a:rPr lang="en-GB" smtClean="0"/>
              <a:t>‹#›</a:t>
            </a:fld>
            <a:endParaRPr lang="en-GB"/>
          </a:p>
        </p:txBody>
      </p:sp>
      <p:sp>
        <p:nvSpPr>
          <p:cNvPr id="5" name="object 2">
            <a:extLst>
              <a:ext uri="{FF2B5EF4-FFF2-40B4-BE49-F238E27FC236}">
                <a16:creationId xmlns:a16="http://schemas.microsoft.com/office/drawing/2014/main" id="{658E148C-1C07-7D6D-E7B6-03E61DEC0F1F}"/>
              </a:ext>
            </a:extLst>
          </p:cNvPr>
          <p:cNvSpPr/>
          <p:nvPr userDrawn="1"/>
        </p:nvSpPr>
        <p:spPr>
          <a:xfrm>
            <a:off x="-2" y="-1"/>
            <a:ext cx="24377654" cy="13716002"/>
          </a:xfrm>
          <a:prstGeom prst="rect">
            <a:avLst/>
          </a:prstGeom>
          <a:solidFill>
            <a:srgbClr val="363C95"/>
          </a:solidFill>
          <a:ln w="12700">
            <a:miter lim="400000"/>
          </a:ln>
        </p:spPr>
        <p:txBody>
          <a:bodyPr lIns="91412" tIns="91412" rIns="91412" bIns="91412"/>
          <a:lstStyle/>
          <a:p>
            <a:pPr>
              <a:defRPr>
                <a:latin typeface="Calibri"/>
                <a:ea typeface="Calibri"/>
                <a:cs typeface="Calibri"/>
                <a:sym typeface="Calibri"/>
              </a:defRPr>
            </a:pPr>
            <a:endParaRPr sz="7198"/>
          </a:p>
        </p:txBody>
      </p:sp>
    </p:spTree>
    <p:extLst>
      <p:ext uri="{BB962C8B-B14F-4D97-AF65-F5344CB8AC3E}">
        <p14:creationId xmlns:p14="http://schemas.microsoft.com/office/powerpoint/2010/main" val="18971928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49FC2F-DDC0-5B04-2D50-E04544AABDAD}"/>
              </a:ext>
            </a:extLst>
          </p:cNvPr>
          <p:cNvSpPr>
            <a:spLocks noGrp="1"/>
          </p:cNvSpPr>
          <p:nvPr>
            <p:ph type="title"/>
          </p:nvPr>
        </p:nvSpPr>
        <p:spPr>
          <a:xfrm>
            <a:off x="1679140" y="914400"/>
            <a:ext cx="7862426" cy="3200400"/>
          </a:xfrm>
        </p:spPr>
        <p:txBody>
          <a:bodyPr anchor="b"/>
          <a:lstStyle>
            <a:lvl1pPr>
              <a:defRPr sz="6398"/>
            </a:lvl1pPr>
          </a:lstStyle>
          <a:p>
            <a:r>
              <a:rPr lang="en-US" dirty="0"/>
              <a:t>Click to edit Master title style</a:t>
            </a:r>
            <a:endParaRPr lang="en-GB" dirty="0"/>
          </a:p>
        </p:txBody>
      </p:sp>
      <p:sp>
        <p:nvSpPr>
          <p:cNvPr id="3" name="Content Placeholder 2">
            <a:extLst>
              <a:ext uri="{FF2B5EF4-FFF2-40B4-BE49-F238E27FC236}">
                <a16:creationId xmlns:a16="http://schemas.microsoft.com/office/drawing/2014/main" id="{38A0C195-07F3-A495-A486-59A12DEE72CD}"/>
              </a:ext>
            </a:extLst>
          </p:cNvPr>
          <p:cNvSpPr>
            <a:spLocks noGrp="1"/>
          </p:cNvSpPr>
          <p:nvPr>
            <p:ph idx="1"/>
          </p:nvPr>
        </p:nvSpPr>
        <p:spPr>
          <a:xfrm>
            <a:off x="10363677" y="1974851"/>
            <a:ext cx="12341185" cy="9747250"/>
          </a:xfrm>
        </p:spPr>
        <p:txBody>
          <a:bodyPr/>
          <a:lstStyle>
            <a:lvl1pPr>
              <a:defRPr sz="6398"/>
            </a:lvl1pPr>
            <a:lvl2pPr>
              <a:defRPr sz="5599"/>
            </a:lvl2pPr>
            <a:lvl3pPr>
              <a:defRPr sz="4799"/>
            </a:lvl3pPr>
            <a:lvl4pPr>
              <a:defRPr sz="3999"/>
            </a:lvl4pPr>
            <a:lvl5pPr>
              <a:defRPr sz="3999"/>
            </a:lvl5pPr>
            <a:lvl6pPr>
              <a:defRPr sz="3999"/>
            </a:lvl6pPr>
            <a:lvl7pPr>
              <a:defRPr sz="3999"/>
            </a:lvl7pPr>
            <a:lvl8pPr>
              <a:defRPr sz="3999"/>
            </a:lvl8pPr>
            <a:lvl9pPr>
              <a:defRPr sz="3999"/>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4AB7EEB0-5E4B-BB98-B01B-DCDFA59A700E}"/>
              </a:ext>
            </a:extLst>
          </p:cNvPr>
          <p:cNvSpPr>
            <a:spLocks noGrp="1"/>
          </p:cNvSpPr>
          <p:nvPr>
            <p:ph type="body" sz="half" idx="2"/>
          </p:nvPr>
        </p:nvSpPr>
        <p:spPr>
          <a:xfrm>
            <a:off x="1679140" y="4114800"/>
            <a:ext cx="7862426" cy="7623176"/>
          </a:xfrm>
        </p:spPr>
        <p:txBody>
          <a:bodyPr/>
          <a:lstStyle>
            <a:lvl1pPr marL="0" indent="0">
              <a:buNone/>
              <a:defRPr sz="3199"/>
            </a:lvl1pPr>
            <a:lvl2pPr marL="914171" indent="0">
              <a:buNone/>
              <a:defRPr sz="2799"/>
            </a:lvl2pPr>
            <a:lvl3pPr marL="1828343" indent="0">
              <a:buNone/>
              <a:defRPr sz="2399"/>
            </a:lvl3pPr>
            <a:lvl4pPr marL="2742514" indent="0">
              <a:buNone/>
              <a:defRPr sz="2000"/>
            </a:lvl4pPr>
            <a:lvl5pPr marL="3656686" indent="0">
              <a:buNone/>
              <a:defRPr sz="2000"/>
            </a:lvl5pPr>
            <a:lvl6pPr marL="4570857" indent="0">
              <a:buNone/>
              <a:defRPr sz="2000"/>
            </a:lvl6pPr>
            <a:lvl7pPr marL="5485028" indent="0">
              <a:buNone/>
              <a:defRPr sz="2000"/>
            </a:lvl7pPr>
            <a:lvl8pPr marL="6399200" indent="0">
              <a:buNone/>
              <a:defRPr sz="2000"/>
            </a:lvl8pPr>
            <a:lvl9pPr marL="7313371" indent="0">
              <a:buNone/>
              <a:defRPr sz="2000"/>
            </a:lvl9pPr>
          </a:lstStyle>
          <a:p>
            <a:pPr lvl="0"/>
            <a:r>
              <a:rPr lang="en-US" dirty="0"/>
              <a:t>Click to edit Master text styles</a:t>
            </a:r>
          </a:p>
        </p:txBody>
      </p:sp>
      <p:sp>
        <p:nvSpPr>
          <p:cNvPr id="5" name="Date Placeholder 4">
            <a:extLst>
              <a:ext uri="{FF2B5EF4-FFF2-40B4-BE49-F238E27FC236}">
                <a16:creationId xmlns:a16="http://schemas.microsoft.com/office/drawing/2014/main" id="{7D7CD4CC-0DAB-9D86-9277-C0B9D68C511A}"/>
              </a:ext>
            </a:extLst>
          </p:cNvPr>
          <p:cNvSpPr>
            <a:spLocks noGrp="1"/>
          </p:cNvSpPr>
          <p:nvPr>
            <p:ph type="dt" sz="half" idx="10"/>
          </p:nvPr>
        </p:nvSpPr>
        <p:spPr>
          <a:xfrm>
            <a:off x="1675964" y="12712701"/>
            <a:ext cx="5484971" cy="730250"/>
          </a:xfrm>
          <a:prstGeom prst="rect">
            <a:avLst/>
          </a:prstGeom>
        </p:spPr>
        <p:txBody>
          <a:bodyPr/>
          <a:lstStyle/>
          <a:p>
            <a:fld id="{BBEA2460-EE7B-41A7-97F1-CDDE9DD4F96F}" type="datetimeFigureOut">
              <a:rPr lang="en-GB" smtClean="0"/>
              <a:t>15/06/2026</a:t>
            </a:fld>
            <a:endParaRPr lang="en-GB"/>
          </a:p>
        </p:txBody>
      </p:sp>
      <p:sp>
        <p:nvSpPr>
          <p:cNvPr id="6" name="Footer Placeholder 5">
            <a:extLst>
              <a:ext uri="{FF2B5EF4-FFF2-40B4-BE49-F238E27FC236}">
                <a16:creationId xmlns:a16="http://schemas.microsoft.com/office/drawing/2014/main" id="{A9726223-CEC2-16DB-BDFD-48D64C970908}"/>
              </a:ext>
            </a:extLst>
          </p:cNvPr>
          <p:cNvSpPr>
            <a:spLocks noGrp="1"/>
          </p:cNvSpPr>
          <p:nvPr>
            <p:ph type="ftr" sz="quarter" idx="11"/>
          </p:nvPr>
        </p:nvSpPr>
        <p:spPr>
          <a:xfrm>
            <a:off x="8075097" y="12712701"/>
            <a:ext cx="8227457" cy="730250"/>
          </a:xfrm>
          <a:prstGeom prst="rect">
            <a:avLst/>
          </a:prstGeom>
        </p:spPr>
        <p:txBody>
          <a:bodyPr/>
          <a:lstStyle/>
          <a:p>
            <a:endParaRPr lang="en-GB"/>
          </a:p>
        </p:txBody>
      </p:sp>
      <p:sp>
        <p:nvSpPr>
          <p:cNvPr id="7" name="Slide Number Placeholder 6">
            <a:extLst>
              <a:ext uri="{FF2B5EF4-FFF2-40B4-BE49-F238E27FC236}">
                <a16:creationId xmlns:a16="http://schemas.microsoft.com/office/drawing/2014/main" id="{EFD79070-8B64-1F56-9718-596F12B4D6C9}"/>
              </a:ext>
            </a:extLst>
          </p:cNvPr>
          <p:cNvSpPr>
            <a:spLocks noGrp="1"/>
          </p:cNvSpPr>
          <p:nvPr>
            <p:ph type="sldNum" sz="quarter" idx="12"/>
          </p:nvPr>
        </p:nvSpPr>
        <p:spPr>
          <a:xfrm>
            <a:off x="17216715" y="12712701"/>
            <a:ext cx="5484971" cy="730250"/>
          </a:xfrm>
          <a:prstGeom prst="rect">
            <a:avLst/>
          </a:prstGeom>
        </p:spPr>
        <p:txBody>
          <a:bodyPr/>
          <a:lstStyle/>
          <a:p>
            <a:fld id="{8D19E2C0-4E69-4411-8CDE-A85CC7979F84}" type="slidenum">
              <a:rPr lang="en-GB" smtClean="0"/>
              <a:t>‹#›</a:t>
            </a:fld>
            <a:endParaRPr lang="en-GB"/>
          </a:p>
        </p:txBody>
      </p:sp>
    </p:spTree>
    <p:extLst>
      <p:ext uri="{BB962C8B-B14F-4D97-AF65-F5344CB8AC3E}">
        <p14:creationId xmlns:p14="http://schemas.microsoft.com/office/powerpoint/2010/main" val="134283676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800CD6-6DC1-2D8E-F2B8-5A03F5ED4F99}"/>
              </a:ext>
            </a:extLst>
          </p:cNvPr>
          <p:cNvSpPr>
            <a:spLocks noGrp="1"/>
          </p:cNvSpPr>
          <p:nvPr>
            <p:ph type="title"/>
          </p:nvPr>
        </p:nvSpPr>
        <p:spPr>
          <a:xfrm>
            <a:off x="1679140" y="914400"/>
            <a:ext cx="7862426" cy="3200400"/>
          </a:xfrm>
        </p:spPr>
        <p:txBody>
          <a:bodyPr anchor="b"/>
          <a:lstStyle>
            <a:lvl1pPr>
              <a:defRPr sz="6398"/>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E5DD1BD6-2254-616D-A960-23A4C190599B}"/>
              </a:ext>
            </a:extLst>
          </p:cNvPr>
          <p:cNvSpPr>
            <a:spLocks noGrp="1"/>
          </p:cNvSpPr>
          <p:nvPr>
            <p:ph type="pic" idx="1"/>
          </p:nvPr>
        </p:nvSpPr>
        <p:spPr>
          <a:xfrm>
            <a:off x="10363677" y="1974851"/>
            <a:ext cx="12341185" cy="9747250"/>
          </a:xfrm>
        </p:spPr>
        <p:txBody>
          <a:bodyPr/>
          <a:lstStyle>
            <a:lvl1pPr marL="0" indent="0">
              <a:buNone/>
              <a:defRPr sz="6398"/>
            </a:lvl1pPr>
            <a:lvl2pPr marL="914171" indent="0">
              <a:buNone/>
              <a:defRPr sz="5599"/>
            </a:lvl2pPr>
            <a:lvl3pPr marL="1828343" indent="0">
              <a:buNone/>
              <a:defRPr sz="4799"/>
            </a:lvl3pPr>
            <a:lvl4pPr marL="2742514" indent="0">
              <a:buNone/>
              <a:defRPr sz="3999"/>
            </a:lvl4pPr>
            <a:lvl5pPr marL="3656686" indent="0">
              <a:buNone/>
              <a:defRPr sz="3999"/>
            </a:lvl5pPr>
            <a:lvl6pPr marL="4570857" indent="0">
              <a:buNone/>
              <a:defRPr sz="3999"/>
            </a:lvl6pPr>
            <a:lvl7pPr marL="5485028" indent="0">
              <a:buNone/>
              <a:defRPr sz="3999"/>
            </a:lvl7pPr>
            <a:lvl8pPr marL="6399200" indent="0">
              <a:buNone/>
              <a:defRPr sz="3999"/>
            </a:lvl8pPr>
            <a:lvl9pPr marL="7313371" indent="0">
              <a:buNone/>
              <a:defRPr sz="3999"/>
            </a:lvl9pPr>
          </a:lstStyle>
          <a:p>
            <a:endParaRPr lang="en-GB"/>
          </a:p>
        </p:txBody>
      </p:sp>
      <p:sp>
        <p:nvSpPr>
          <p:cNvPr id="4" name="Text Placeholder 3">
            <a:extLst>
              <a:ext uri="{FF2B5EF4-FFF2-40B4-BE49-F238E27FC236}">
                <a16:creationId xmlns:a16="http://schemas.microsoft.com/office/drawing/2014/main" id="{D2333897-BDFF-00A2-49C9-980D33BB9FF6}"/>
              </a:ext>
            </a:extLst>
          </p:cNvPr>
          <p:cNvSpPr>
            <a:spLocks noGrp="1"/>
          </p:cNvSpPr>
          <p:nvPr>
            <p:ph type="body" sz="half" idx="2"/>
          </p:nvPr>
        </p:nvSpPr>
        <p:spPr>
          <a:xfrm>
            <a:off x="1679140" y="4114800"/>
            <a:ext cx="7862426" cy="7623176"/>
          </a:xfrm>
        </p:spPr>
        <p:txBody>
          <a:bodyPr/>
          <a:lstStyle>
            <a:lvl1pPr marL="0" indent="0">
              <a:buNone/>
              <a:defRPr sz="3199"/>
            </a:lvl1pPr>
            <a:lvl2pPr marL="914171" indent="0">
              <a:buNone/>
              <a:defRPr sz="2799"/>
            </a:lvl2pPr>
            <a:lvl3pPr marL="1828343" indent="0">
              <a:buNone/>
              <a:defRPr sz="2399"/>
            </a:lvl3pPr>
            <a:lvl4pPr marL="2742514" indent="0">
              <a:buNone/>
              <a:defRPr sz="2000"/>
            </a:lvl4pPr>
            <a:lvl5pPr marL="3656686" indent="0">
              <a:buNone/>
              <a:defRPr sz="2000"/>
            </a:lvl5pPr>
            <a:lvl6pPr marL="4570857" indent="0">
              <a:buNone/>
              <a:defRPr sz="2000"/>
            </a:lvl6pPr>
            <a:lvl7pPr marL="5485028" indent="0">
              <a:buNone/>
              <a:defRPr sz="2000"/>
            </a:lvl7pPr>
            <a:lvl8pPr marL="6399200" indent="0">
              <a:buNone/>
              <a:defRPr sz="2000"/>
            </a:lvl8pPr>
            <a:lvl9pPr marL="7313371" indent="0">
              <a:buNone/>
              <a:defRPr sz="2000"/>
            </a:lvl9pPr>
          </a:lstStyle>
          <a:p>
            <a:pPr lvl="0"/>
            <a:r>
              <a:rPr lang="en-US"/>
              <a:t>Click to edit Master text styles</a:t>
            </a:r>
          </a:p>
        </p:txBody>
      </p:sp>
      <p:sp>
        <p:nvSpPr>
          <p:cNvPr id="5" name="Date Placeholder 4">
            <a:extLst>
              <a:ext uri="{FF2B5EF4-FFF2-40B4-BE49-F238E27FC236}">
                <a16:creationId xmlns:a16="http://schemas.microsoft.com/office/drawing/2014/main" id="{F0189C12-89F5-38E2-43E9-339FFD5FA9A8}"/>
              </a:ext>
            </a:extLst>
          </p:cNvPr>
          <p:cNvSpPr>
            <a:spLocks noGrp="1"/>
          </p:cNvSpPr>
          <p:nvPr>
            <p:ph type="dt" sz="half" idx="10"/>
          </p:nvPr>
        </p:nvSpPr>
        <p:spPr>
          <a:xfrm>
            <a:off x="1675964" y="12712701"/>
            <a:ext cx="5484971" cy="730250"/>
          </a:xfrm>
          <a:prstGeom prst="rect">
            <a:avLst/>
          </a:prstGeom>
        </p:spPr>
        <p:txBody>
          <a:bodyPr/>
          <a:lstStyle/>
          <a:p>
            <a:fld id="{BBEA2460-EE7B-41A7-97F1-CDDE9DD4F96F}" type="datetimeFigureOut">
              <a:rPr lang="en-GB" smtClean="0"/>
              <a:t>15/06/2026</a:t>
            </a:fld>
            <a:endParaRPr lang="en-GB"/>
          </a:p>
        </p:txBody>
      </p:sp>
      <p:sp>
        <p:nvSpPr>
          <p:cNvPr id="6" name="Footer Placeholder 5">
            <a:extLst>
              <a:ext uri="{FF2B5EF4-FFF2-40B4-BE49-F238E27FC236}">
                <a16:creationId xmlns:a16="http://schemas.microsoft.com/office/drawing/2014/main" id="{B28AA5F7-7AC5-6197-4D12-294D47AF5784}"/>
              </a:ext>
            </a:extLst>
          </p:cNvPr>
          <p:cNvSpPr>
            <a:spLocks noGrp="1"/>
          </p:cNvSpPr>
          <p:nvPr>
            <p:ph type="ftr" sz="quarter" idx="11"/>
          </p:nvPr>
        </p:nvSpPr>
        <p:spPr>
          <a:xfrm>
            <a:off x="8075097" y="12712701"/>
            <a:ext cx="8227457" cy="730250"/>
          </a:xfrm>
          <a:prstGeom prst="rect">
            <a:avLst/>
          </a:prstGeom>
        </p:spPr>
        <p:txBody>
          <a:bodyPr/>
          <a:lstStyle/>
          <a:p>
            <a:endParaRPr lang="en-GB"/>
          </a:p>
        </p:txBody>
      </p:sp>
      <p:sp>
        <p:nvSpPr>
          <p:cNvPr id="7" name="Slide Number Placeholder 6">
            <a:extLst>
              <a:ext uri="{FF2B5EF4-FFF2-40B4-BE49-F238E27FC236}">
                <a16:creationId xmlns:a16="http://schemas.microsoft.com/office/drawing/2014/main" id="{8B50B1A8-5251-7F98-2D16-BB5640A7FCDE}"/>
              </a:ext>
            </a:extLst>
          </p:cNvPr>
          <p:cNvSpPr>
            <a:spLocks noGrp="1"/>
          </p:cNvSpPr>
          <p:nvPr>
            <p:ph type="sldNum" sz="quarter" idx="12"/>
          </p:nvPr>
        </p:nvSpPr>
        <p:spPr>
          <a:xfrm>
            <a:off x="17216715" y="12712701"/>
            <a:ext cx="5484971" cy="730250"/>
          </a:xfrm>
          <a:prstGeom prst="rect">
            <a:avLst/>
          </a:prstGeom>
        </p:spPr>
        <p:txBody>
          <a:bodyPr/>
          <a:lstStyle/>
          <a:p>
            <a:fld id="{8D19E2C0-4E69-4411-8CDE-A85CC7979F84}" type="slidenum">
              <a:rPr lang="en-GB" smtClean="0"/>
              <a:t>‹#›</a:t>
            </a:fld>
            <a:endParaRPr lang="en-GB"/>
          </a:p>
        </p:txBody>
      </p:sp>
    </p:spTree>
    <p:extLst>
      <p:ext uri="{BB962C8B-B14F-4D97-AF65-F5344CB8AC3E}">
        <p14:creationId xmlns:p14="http://schemas.microsoft.com/office/powerpoint/2010/main" val="166201684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06C221-C4E0-583B-0328-EC6389311FEA}"/>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6F982BC3-1CAA-B0CD-A56C-3F2C3CA9345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295E2BC0-C808-F938-405F-EDA107E6EBA4}"/>
              </a:ext>
            </a:extLst>
          </p:cNvPr>
          <p:cNvSpPr>
            <a:spLocks noGrp="1"/>
          </p:cNvSpPr>
          <p:nvPr>
            <p:ph type="dt" sz="half" idx="10"/>
          </p:nvPr>
        </p:nvSpPr>
        <p:spPr>
          <a:xfrm>
            <a:off x="1675964" y="12712701"/>
            <a:ext cx="5484971" cy="730250"/>
          </a:xfrm>
          <a:prstGeom prst="rect">
            <a:avLst/>
          </a:prstGeom>
        </p:spPr>
        <p:txBody>
          <a:bodyPr/>
          <a:lstStyle/>
          <a:p>
            <a:fld id="{BBEA2460-EE7B-41A7-97F1-CDDE9DD4F96F}" type="datetimeFigureOut">
              <a:rPr lang="en-GB" smtClean="0"/>
              <a:t>15/06/2026</a:t>
            </a:fld>
            <a:endParaRPr lang="en-GB"/>
          </a:p>
        </p:txBody>
      </p:sp>
      <p:sp>
        <p:nvSpPr>
          <p:cNvPr id="5" name="Footer Placeholder 4">
            <a:extLst>
              <a:ext uri="{FF2B5EF4-FFF2-40B4-BE49-F238E27FC236}">
                <a16:creationId xmlns:a16="http://schemas.microsoft.com/office/drawing/2014/main" id="{9B656A2F-D4C5-2943-91B2-51D750AABE83}"/>
              </a:ext>
            </a:extLst>
          </p:cNvPr>
          <p:cNvSpPr>
            <a:spLocks noGrp="1"/>
          </p:cNvSpPr>
          <p:nvPr>
            <p:ph type="ftr" sz="quarter" idx="11"/>
          </p:nvPr>
        </p:nvSpPr>
        <p:spPr>
          <a:xfrm>
            <a:off x="8075097" y="12712701"/>
            <a:ext cx="8227457" cy="730250"/>
          </a:xfrm>
          <a:prstGeom prst="rect">
            <a:avLst/>
          </a:prstGeom>
        </p:spPr>
        <p:txBody>
          <a:bodyPr/>
          <a:lstStyle/>
          <a:p>
            <a:endParaRPr lang="en-GB"/>
          </a:p>
        </p:txBody>
      </p:sp>
      <p:sp>
        <p:nvSpPr>
          <p:cNvPr id="6" name="Slide Number Placeholder 5">
            <a:extLst>
              <a:ext uri="{FF2B5EF4-FFF2-40B4-BE49-F238E27FC236}">
                <a16:creationId xmlns:a16="http://schemas.microsoft.com/office/drawing/2014/main" id="{2D3882F9-2622-6204-B643-28267F0327EF}"/>
              </a:ext>
            </a:extLst>
          </p:cNvPr>
          <p:cNvSpPr>
            <a:spLocks noGrp="1"/>
          </p:cNvSpPr>
          <p:nvPr>
            <p:ph type="sldNum" sz="quarter" idx="12"/>
          </p:nvPr>
        </p:nvSpPr>
        <p:spPr>
          <a:xfrm>
            <a:off x="17216715" y="12712701"/>
            <a:ext cx="5484971" cy="730250"/>
          </a:xfrm>
          <a:prstGeom prst="rect">
            <a:avLst/>
          </a:prstGeom>
        </p:spPr>
        <p:txBody>
          <a:bodyPr/>
          <a:lstStyle/>
          <a:p>
            <a:fld id="{8D19E2C0-4E69-4411-8CDE-A85CC7979F84}" type="slidenum">
              <a:rPr lang="en-GB" smtClean="0"/>
              <a:t>‹#›</a:t>
            </a:fld>
            <a:endParaRPr lang="en-GB"/>
          </a:p>
        </p:txBody>
      </p:sp>
    </p:spTree>
    <p:extLst>
      <p:ext uri="{BB962C8B-B14F-4D97-AF65-F5344CB8AC3E}">
        <p14:creationId xmlns:p14="http://schemas.microsoft.com/office/powerpoint/2010/main" val="19680400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2D6D9FF-DE5C-BE14-5B92-8EE7F744DA08}"/>
              </a:ext>
            </a:extLst>
          </p:cNvPr>
          <p:cNvSpPr>
            <a:spLocks noGrp="1"/>
          </p:cNvSpPr>
          <p:nvPr>
            <p:ph type="title" orient="vert"/>
          </p:nvPr>
        </p:nvSpPr>
        <p:spPr>
          <a:xfrm>
            <a:off x="17445256" y="730250"/>
            <a:ext cx="5256431" cy="11623676"/>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BA468AA3-0A0C-A7B2-F1B2-C95F75F1B9E5}"/>
              </a:ext>
            </a:extLst>
          </p:cNvPr>
          <p:cNvSpPr>
            <a:spLocks noGrp="1"/>
          </p:cNvSpPr>
          <p:nvPr>
            <p:ph type="body" orient="vert" idx="1"/>
          </p:nvPr>
        </p:nvSpPr>
        <p:spPr>
          <a:xfrm>
            <a:off x="1675963" y="730250"/>
            <a:ext cx="15464572" cy="11623676"/>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8E0EAC7-8FBD-7CE1-DCCF-E08EB59198A7}"/>
              </a:ext>
            </a:extLst>
          </p:cNvPr>
          <p:cNvSpPr>
            <a:spLocks noGrp="1"/>
          </p:cNvSpPr>
          <p:nvPr>
            <p:ph type="dt" sz="half" idx="10"/>
          </p:nvPr>
        </p:nvSpPr>
        <p:spPr>
          <a:xfrm>
            <a:off x="1675964" y="12712701"/>
            <a:ext cx="5484971" cy="730250"/>
          </a:xfrm>
          <a:prstGeom prst="rect">
            <a:avLst/>
          </a:prstGeom>
        </p:spPr>
        <p:txBody>
          <a:bodyPr/>
          <a:lstStyle/>
          <a:p>
            <a:fld id="{BBEA2460-EE7B-41A7-97F1-CDDE9DD4F96F}" type="datetimeFigureOut">
              <a:rPr lang="en-GB" smtClean="0"/>
              <a:t>15/06/2026</a:t>
            </a:fld>
            <a:endParaRPr lang="en-GB"/>
          </a:p>
        </p:txBody>
      </p:sp>
      <p:sp>
        <p:nvSpPr>
          <p:cNvPr id="5" name="Footer Placeholder 4">
            <a:extLst>
              <a:ext uri="{FF2B5EF4-FFF2-40B4-BE49-F238E27FC236}">
                <a16:creationId xmlns:a16="http://schemas.microsoft.com/office/drawing/2014/main" id="{F213A872-DA6F-2B95-ED79-4705D7E19C4D}"/>
              </a:ext>
            </a:extLst>
          </p:cNvPr>
          <p:cNvSpPr>
            <a:spLocks noGrp="1"/>
          </p:cNvSpPr>
          <p:nvPr>
            <p:ph type="ftr" sz="quarter" idx="11"/>
          </p:nvPr>
        </p:nvSpPr>
        <p:spPr>
          <a:xfrm>
            <a:off x="8075097" y="12712701"/>
            <a:ext cx="8227457" cy="730250"/>
          </a:xfrm>
          <a:prstGeom prst="rect">
            <a:avLst/>
          </a:prstGeom>
        </p:spPr>
        <p:txBody>
          <a:bodyPr/>
          <a:lstStyle/>
          <a:p>
            <a:endParaRPr lang="en-GB"/>
          </a:p>
        </p:txBody>
      </p:sp>
      <p:sp>
        <p:nvSpPr>
          <p:cNvPr id="6" name="Slide Number Placeholder 5">
            <a:extLst>
              <a:ext uri="{FF2B5EF4-FFF2-40B4-BE49-F238E27FC236}">
                <a16:creationId xmlns:a16="http://schemas.microsoft.com/office/drawing/2014/main" id="{189CF7CE-3732-5275-569D-B006F3A29318}"/>
              </a:ext>
            </a:extLst>
          </p:cNvPr>
          <p:cNvSpPr>
            <a:spLocks noGrp="1"/>
          </p:cNvSpPr>
          <p:nvPr>
            <p:ph type="sldNum" sz="quarter" idx="12"/>
          </p:nvPr>
        </p:nvSpPr>
        <p:spPr>
          <a:xfrm>
            <a:off x="17216715" y="12712701"/>
            <a:ext cx="5484971" cy="730250"/>
          </a:xfrm>
          <a:prstGeom prst="rect">
            <a:avLst/>
          </a:prstGeom>
        </p:spPr>
        <p:txBody>
          <a:bodyPr/>
          <a:lstStyle/>
          <a:p>
            <a:fld id="{8D19E2C0-4E69-4411-8CDE-A85CC7979F84}" type="slidenum">
              <a:rPr lang="en-GB" smtClean="0"/>
              <a:t>‹#›</a:t>
            </a:fld>
            <a:endParaRPr lang="en-GB"/>
          </a:p>
        </p:txBody>
      </p:sp>
    </p:spTree>
    <p:extLst>
      <p:ext uri="{BB962C8B-B14F-4D97-AF65-F5344CB8AC3E}">
        <p14:creationId xmlns:p14="http://schemas.microsoft.com/office/powerpoint/2010/main" val="139021335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tx" preserve="1">
  <p:cSld name="Title and Content 0">
    <p:spTree>
      <p:nvGrpSpPr>
        <p:cNvPr id="1" name=""/>
        <p:cNvGrpSpPr/>
        <p:nvPr/>
      </p:nvGrpSpPr>
      <p:grpSpPr>
        <a:xfrm>
          <a:off x="0" y="0"/>
          <a:ext cx="0" cy="0"/>
          <a:chOff x="0" y="0"/>
          <a:chExt cx="0" cy="0"/>
        </a:xfrm>
      </p:grpSpPr>
      <p:sp>
        <p:nvSpPr>
          <p:cNvPr id="32" name="Title Text"/>
          <p:cNvSpPr txBox="1">
            <a:spLocks noGrp="1"/>
          </p:cNvSpPr>
          <p:nvPr>
            <p:ph type="title"/>
          </p:nvPr>
        </p:nvSpPr>
        <p:spPr>
          <a:prstGeom prst="rect">
            <a:avLst/>
          </a:prstGeom>
        </p:spPr>
        <p:txBody>
          <a:bodyPr/>
          <a:lstStyle/>
          <a:p>
            <a:r>
              <a:t>Title Text</a:t>
            </a:r>
          </a:p>
        </p:txBody>
      </p:sp>
      <p:sp>
        <p:nvSpPr>
          <p:cNvPr id="33" name="Body Level One…"/>
          <p:cNvSpPr txBox="1">
            <a:spLocks noGrp="1"/>
          </p:cNvSpPr>
          <p:nvPr>
            <p:ph type="body" sz="quarter" idx="1"/>
          </p:nvPr>
        </p:nvSpPr>
        <p:spPr>
          <a:xfrm>
            <a:off x="2364737" y="2286279"/>
            <a:ext cx="12633211" cy="4453470"/>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34"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941335297"/>
      </p:ext>
    </p:extLst>
  </p:cSld>
  <p:clrMapOvr>
    <a:masterClrMapping/>
  </p:clrMapOvr>
  <p:transition spd="med"/>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tx" preserve="1">
  <p:cSld name="Title Only 0">
    <p:spTree>
      <p:nvGrpSpPr>
        <p:cNvPr id="1" name=""/>
        <p:cNvGrpSpPr/>
        <p:nvPr/>
      </p:nvGrpSpPr>
      <p:grpSpPr>
        <a:xfrm>
          <a:off x="0" y="0"/>
          <a:ext cx="0" cy="0"/>
          <a:chOff x="0" y="0"/>
          <a:chExt cx="0" cy="0"/>
        </a:xfrm>
      </p:grpSpPr>
      <p:sp>
        <p:nvSpPr>
          <p:cNvPr id="58" name="Title Text"/>
          <p:cNvSpPr txBox="1">
            <a:spLocks noGrp="1"/>
          </p:cNvSpPr>
          <p:nvPr>
            <p:ph type="title"/>
          </p:nvPr>
        </p:nvSpPr>
        <p:spPr>
          <a:prstGeom prst="rect">
            <a:avLst/>
          </a:prstGeom>
        </p:spPr>
        <p:txBody>
          <a:bodyPr/>
          <a:lstStyle/>
          <a:p>
            <a:r>
              <a:t>Title Text</a:t>
            </a:r>
          </a:p>
        </p:txBody>
      </p:sp>
      <p:sp>
        <p:nvSpPr>
          <p:cNvPr id="59"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176422612"/>
      </p:ext>
    </p:extLst>
  </p:cSld>
  <p:clrMapOvr>
    <a:masterClrMapping/>
  </p:clrMapOvr>
  <p:transition spd="med"/>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tx" preserve="1">
  <p:cSld name="Blank 0">
    <p:spTree>
      <p:nvGrpSpPr>
        <p:cNvPr id="1" name=""/>
        <p:cNvGrpSpPr/>
        <p:nvPr/>
      </p:nvGrpSpPr>
      <p:grpSpPr>
        <a:xfrm>
          <a:off x="0" y="0"/>
          <a:ext cx="0" cy="0"/>
          <a:chOff x="0" y="0"/>
          <a:chExt cx="0" cy="0"/>
        </a:xfrm>
      </p:grpSpPr>
      <p:sp>
        <p:nvSpPr>
          <p:cNvPr id="74"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584230437"/>
      </p:ext>
    </p:extLst>
  </p:cSld>
  <p:clrMapOvr>
    <a:masterClrMapping/>
  </p:clrMapOvr>
  <p:transition spd="med"/>
</p:sldLayout>
</file>

<file path=ppt/slideLayouts/slideLayout22.xml><?xml version="1.0" encoding="utf-8"?>
<p:sldLayout xmlns:a="http://schemas.openxmlformats.org/drawingml/2006/main" xmlns:r="http://schemas.openxmlformats.org/officeDocument/2006/relationships" xmlns:p="http://schemas.openxmlformats.org/presentationml/2006/main">
  <p:cSld name="Slide 6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24377650" cy="13716000"/>
          </a:xfrm>
          <a:prstGeom prst="rect">
            <a:avLst/>
          </a:prstGeom>
          <a:solidFill>
            <a:srgbClr val="F0F0F1"/>
          </a:solidFill>
          <a:ln/>
        </p:spPr>
      </p:sp>
      <p:sp>
        <p:nvSpPr>
          <p:cNvPr id="3" name="Shape 1"/>
          <p:cNvSpPr/>
          <p:nvPr/>
        </p:nvSpPr>
        <p:spPr>
          <a:xfrm>
            <a:off x="0" y="0"/>
            <a:ext cx="24377650" cy="13716000"/>
          </a:xfrm>
          <a:prstGeom prst="rect">
            <a:avLst/>
          </a:prstGeom>
          <a:solidFill>
            <a:srgbClr val="FFFFFF"/>
          </a:solidFill>
          <a:ln/>
        </p:spPr>
      </p:sp>
    </p:spTree>
    <p:extLst>
      <p:ext uri="{BB962C8B-B14F-4D97-AF65-F5344CB8AC3E}">
        <p14:creationId xmlns:p14="http://schemas.microsoft.com/office/powerpoint/2010/main" val="210905144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cSld name="Slide 7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24377650" cy="13716000"/>
          </a:xfrm>
          <a:prstGeom prst="rect">
            <a:avLst/>
          </a:prstGeom>
          <a:solidFill>
            <a:srgbClr val="F0F0F1"/>
          </a:solidFill>
          <a:ln/>
        </p:spPr>
      </p:sp>
      <p:sp>
        <p:nvSpPr>
          <p:cNvPr id="3" name="Shape 1"/>
          <p:cNvSpPr/>
          <p:nvPr/>
        </p:nvSpPr>
        <p:spPr>
          <a:xfrm>
            <a:off x="0" y="0"/>
            <a:ext cx="24377650" cy="13716000"/>
          </a:xfrm>
          <a:prstGeom prst="rect">
            <a:avLst/>
          </a:prstGeom>
          <a:solidFill>
            <a:srgbClr val="FFFFFF"/>
          </a:solidFill>
          <a:ln/>
        </p:spPr>
      </p:sp>
    </p:spTree>
    <p:extLst>
      <p:ext uri="{BB962C8B-B14F-4D97-AF65-F5344CB8AC3E}">
        <p14:creationId xmlns:p14="http://schemas.microsoft.com/office/powerpoint/2010/main" val="319520621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cSld name="Slide 10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24377650" cy="13716000"/>
          </a:xfrm>
          <a:prstGeom prst="rect">
            <a:avLst/>
          </a:prstGeom>
          <a:solidFill>
            <a:srgbClr val="F0F0F1"/>
          </a:solidFill>
          <a:ln/>
        </p:spPr>
      </p:sp>
      <p:sp>
        <p:nvSpPr>
          <p:cNvPr id="3" name="Shape 1"/>
          <p:cNvSpPr/>
          <p:nvPr/>
        </p:nvSpPr>
        <p:spPr>
          <a:xfrm>
            <a:off x="0" y="0"/>
            <a:ext cx="24377650" cy="13716000"/>
          </a:xfrm>
          <a:prstGeom prst="rect">
            <a:avLst/>
          </a:prstGeom>
          <a:solidFill>
            <a:srgbClr val="FFFFFF"/>
          </a:solidFill>
          <a:ln/>
        </p:spPr>
      </p:sp>
    </p:spTree>
    <p:extLst>
      <p:ext uri="{BB962C8B-B14F-4D97-AF65-F5344CB8AC3E}">
        <p14:creationId xmlns:p14="http://schemas.microsoft.com/office/powerpoint/2010/main" val="260035159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cSld name="Slide 13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24377650" cy="13716000"/>
          </a:xfrm>
          <a:prstGeom prst="rect">
            <a:avLst/>
          </a:prstGeom>
          <a:solidFill>
            <a:srgbClr val="F0F0F1"/>
          </a:solidFill>
          <a:ln/>
        </p:spPr>
      </p:sp>
      <p:sp>
        <p:nvSpPr>
          <p:cNvPr id="3" name="Shape 1"/>
          <p:cNvSpPr/>
          <p:nvPr/>
        </p:nvSpPr>
        <p:spPr>
          <a:xfrm>
            <a:off x="0" y="0"/>
            <a:ext cx="24377650" cy="13716000"/>
          </a:xfrm>
          <a:prstGeom prst="rect">
            <a:avLst/>
          </a:prstGeom>
          <a:solidFill>
            <a:srgbClr val="FFFFFF"/>
          </a:solidFill>
          <a:ln/>
        </p:spPr>
      </p:sp>
    </p:spTree>
    <p:extLst>
      <p:ext uri="{BB962C8B-B14F-4D97-AF65-F5344CB8AC3E}">
        <p14:creationId xmlns:p14="http://schemas.microsoft.com/office/powerpoint/2010/main" val="88481178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cSld name="Slide 14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24377650" cy="13716000"/>
          </a:xfrm>
          <a:prstGeom prst="rect">
            <a:avLst/>
          </a:prstGeom>
          <a:solidFill>
            <a:srgbClr val="F0F0F1"/>
          </a:solidFill>
          <a:ln/>
        </p:spPr>
      </p:sp>
      <p:sp>
        <p:nvSpPr>
          <p:cNvPr id="3" name="Shape 1"/>
          <p:cNvSpPr/>
          <p:nvPr/>
        </p:nvSpPr>
        <p:spPr>
          <a:xfrm>
            <a:off x="0" y="0"/>
            <a:ext cx="24377650" cy="13716000"/>
          </a:xfrm>
          <a:prstGeom prst="rect">
            <a:avLst/>
          </a:prstGeom>
          <a:solidFill>
            <a:srgbClr val="FFFFFF"/>
          </a:solidFill>
          <a:ln/>
        </p:spPr>
      </p:sp>
    </p:spTree>
    <p:extLst>
      <p:ext uri="{BB962C8B-B14F-4D97-AF65-F5344CB8AC3E}">
        <p14:creationId xmlns:p14="http://schemas.microsoft.com/office/powerpoint/2010/main" val="351688228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cSld name="Slide 15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24377650" cy="13716000"/>
          </a:xfrm>
          <a:prstGeom prst="rect">
            <a:avLst/>
          </a:prstGeom>
          <a:solidFill>
            <a:srgbClr val="F0F0F1"/>
          </a:solidFill>
          <a:ln/>
        </p:spPr>
      </p:sp>
      <p:sp>
        <p:nvSpPr>
          <p:cNvPr id="3" name="Shape 1"/>
          <p:cNvSpPr/>
          <p:nvPr/>
        </p:nvSpPr>
        <p:spPr>
          <a:xfrm>
            <a:off x="0" y="0"/>
            <a:ext cx="24377650" cy="13716000"/>
          </a:xfrm>
          <a:prstGeom prst="rect">
            <a:avLst/>
          </a:prstGeom>
          <a:solidFill>
            <a:srgbClr val="FFFFFF"/>
          </a:solidFill>
          <a:ln/>
        </p:spPr>
      </p:sp>
    </p:spTree>
    <p:extLst>
      <p:ext uri="{BB962C8B-B14F-4D97-AF65-F5344CB8AC3E}">
        <p14:creationId xmlns:p14="http://schemas.microsoft.com/office/powerpoint/2010/main" val="380558208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cSld name="Slide 17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24377650" cy="13716000"/>
          </a:xfrm>
          <a:prstGeom prst="rect">
            <a:avLst/>
          </a:prstGeom>
          <a:solidFill>
            <a:srgbClr val="F0F0F1"/>
          </a:solidFill>
          <a:ln/>
        </p:spPr>
      </p:sp>
      <p:sp>
        <p:nvSpPr>
          <p:cNvPr id="3" name="Shape 1"/>
          <p:cNvSpPr/>
          <p:nvPr/>
        </p:nvSpPr>
        <p:spPr>
          <a:xfrm>
            <a:off x="0" y="0"/>
            <a:ext cx="24377650" cy="13716000"/>
          </a:xfrm>
          <a:prstGeom prst="rect">
            <a:avLst/>
          </a:prstGeom>
          <a:solidFill>
            <a:srgbClr val="FFFFFF"/>
          </a:solidFill>
          <a:ln/>
        </p:spPr>
      </p:sp>
    </p:spTree>
    <p:extLst>
      <p:ext uri="{BB962C8B-B14F-4D97-AF65-F5344CB8AC3E}">
        <p14:creationId xmlns:p14="http://schemas.microsoft.com/office/powerpoint/2010/main" val="37624876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C9A378F-5E9A-067A-02AA-0AD66FDDC216}"/>
              </a:ext>
            </a:extLst>
          </p:cNvPr>
          <p:cNvSpPr>
            <a:spLocks noGrp="1"/>
          </p:cNvSpPr>
          <p:nvPr>
            <p:ph type="title"/>
          </p:nvPr>
        </p:nvSpPr>
        <p:spPr>
          <a:xfrm>
            <a:off x="1675964" y="390524"/>
            <a:ext cx="21025723" cy="1943100"/>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7DBC75D9-F71E-EDFA-5F86-A3A070F386C3}"/>
              </a:ext>
            </a:extLst>
          </p:cNvPr>
          <p:cNvSpPr>
            <a:spLocks noGrp="1"/>
          </p:cNvSpPr>
          <p:nvPr>
            <p:ph type="body" idx="1"/>
          </p:nvPr>
        </p:nvSpPr>
        <p:spPr>
          <a:xfrm>
            <a:off x="1675964" y="3651250"/>
            <a:ext cx="21025723" cy="870267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893860988"/>
      </p:ext>
    </p:extLst>
  </p:cSld>
  <p:clrMap bg1="lt1" tx1="dk1" bg2="lt2" tx2="dk2" accent1="accent1" accent2="accent2" accent3="accent3" accent4="accent4" accent5="accent5" accent6="accent6" hlink="hlink" folHlink="folHlink"/>
  <p:sldLayoutIdLst>
    <p:sldLayoutId id="2147484137" r:id="rId1"/>
    <p:sldLayoutId id="2147484138" r:id="rId2"/>
    <p:sldLayoutId id="2147484139" r:id="rId3"/>
    <p:sldLayoutId id="2147484140" r:id="rId4"/>
    <p:sldLayoutId id="2147484141" r:id="rId5"/>
    <p:sldLayoutId id="2147484142" r:id="rId6"/>
    <p:sldLayoutId id="2147484143" r:id="rId7"/>
    <p:sldLayoutId id="2147484144" r:id="rId8"/>
    <p:sldLayoutId id="2147484145" r:id="rId9"/>
    <p:sldLayoutId id="2147484146" r:id="rId10"/>
    <p:sldLayoutId id="2147484147" r:id="rId11"/>
    <p:sldLayoutId id="2147484148" r:id="rId12"/>
    <p:sldLayoutId id="2147484149" r:id="rId13"/>
    <p:sldLayoutId id="2147484150" r:id="rId14"/>
    <p:sldLayoutId id="2147484151" r:id="rId15"/>
    <p:sldLayoutId id="2147484152" r:id="rId16"/>
    <p:sldLayoutId id="2147484153" r:id="rId17"/>
    <p:sldLayoutId id="2147484154" r:id="rId18"/>
    <p:sldLayoutId id="2147484155" r:id="rId19"/>
    <p:sldLayoutId id="2147484156" r:id="rId20"/>
    <p:sldLayoutId id="2147484157" r:id="rId21"/>
    <p:sldLayoutId id="2147484161" r:id="rId22"/>
    <p:sldLayoutId id="2147484162" r:id="rId23"/>
    <p:sldLayoutId id="2147484165" r:id="rId24"/>
    <p:sldLayoutId id="2147484167" r:id="rId25"/>
    <p:sldLayoutId id="2147484168" r:id="rId26"/>
    <p:sldLayoutId id="2147484169" r:id="rId27"/>
    <p:sldLayoutId id="2147484170" r:id="rId28"/>
  </p:sldLayoutIdLst>
  <p:txStyles>
    <p:titleStyle>
      <a:lvl1pPr algn="l" defTabSz="1828343" rtl="0" eaLnBrk="1" latinLnBrk="0" hangingPunct="1">
        <a:lnSpc>
          <a:spcPct val="90000"/>
        </a:lnSpc>
        <a:spcBef>
          <a:spcPct val="0"/>
        </a:spcBef>
        <a:buNone/>
        <a:defRPr lang="en-GB" sz="6398" b="1" kern="1200" dirty="0" smtClean="0">
          <a:solidFill>
            <a:srgbClr val="233C70"/>
          </a:solidFill>
          <a:latin typeface="SanukPro-Medium"/>
          <a:ea typeface="+mj-ea"/>
          <a:cs typeface="+mj-cs"/>
        </a:defRPr>
      </a:lvl1pPr>
    </p:titleStyle>
    <p:bodyStyle>
      <a:lvl1pPr marL="457086" indent="-457086" algn="l" defTabSz="1828343" rtl="0" eaLnBrk="1" latinLnBrk="0" hangingPunct="1">
        <a:lnSpc>
          <a:spcPct val="90000"/>
        </a:lnSpc>
        <a:spcBef>
          <a:spcPts val="2000"/>
        </a:spcBef>
        <a:buFont typeface="Arial" panose="020B0604020202020204" pitchFamily="34" charset="0"/>
        <a:buChar char="•"/>
        <a:defRPr lang="en-US" sz="5599" kern="1200" dirty="0" smtClean="0">
          <a:solidFill>
            <a:srgbClr val="233C70"/>
          </a:solidFill>
          <a:latin typeface="Arial" panose="020B0604020202020204" pitchFamily="34" charset="0"/>
          <a:ea typeface="+mn-ea"/>
          <a:cs typeface="Arial" panose="020B0604020202020204" pitchFamily="34" charset="0"/>
        </a:defRPr>
      </a:lvl1pPr>
      <a:lvl2pPr marL="1371257" indent="-457086" algn="l" defTabSz="1828343" rtl="0" eaLnBrk="1" latinLnBrk="0" hangingPunct="1">
        <a:lnSpc>
          <a:spcPct val="90000"/>
        </a:lnSpc>
        <a:spcBef>
          <a:spcPts val="1000"/>
        </a:spcBef>
        <a:buFont typeface="Arial" panose="020B0604020202020204" pitchFamily="34" charset="0"/>
        <a:buChar char="•"/>
        <a:defRPr sz="4799" kern="1200">
          <a:solidFill>
            <a:srgbClr val="233C70"/>
          </a:solidFill>
          <a:latin typeface="Arial" panose="020B0604020202020204" pitchFamily="34" charset="0"/>
          <a:ea typeface="+mn-ea"/>
          <a:cs typeface="Arial" panose="020B0604020202020204" pitchFamily="34" charset="0"/>
        </a:defRPr>
      </a:lvl2pPr>
      <a:lvl3pPr marL="2285429" indent="-457086" algn="l" defTabSz="1828343" rtl="0" eaLnBrk="1" latinLnBrk="0" hangingPunct="1">
        <a:lnSpc>
          <a:spcPct val="90000"/>
        </a:lnSpc>
        <a:spcBef>
          <a:spcPts val="1000"/>
        </a:spcBef>
        <a:buFont typeface="Arial" panose="020B0604020202020204" pitchFamily="34" charset="0"/>
        <a:buChar char="•"/>
        <a:defRPr sz="3999" kern="1200">
          <a:solidFill>
            <a:srgbClr val="233C70"/>
          </a:solidFill>
          <a:latin typeface="Arial" panose="020B0604020202020204" pitchFamily="34" charset="0"/>
          <a:ea typeface="+mn-ea"/>
          <a:cs typeface="Arial" panose="020B0604020202020204" pitchFamily="34" charset="0"/>
        </a:defRPr>
      </a:lvl3pPr>
      <a:lvl4pPr marL="3199600" indent="-457086" algn="l" defTabSz="1828343" rtl="0" eaLnBrk="1" latinLnBrk="0" hangingPunct="1">
        <a:lnSpc>
          <a:spcPct val="90000"/>
        </a:lnSpc>
        <a:spcBef>
          <a:spcPts val="1000"/>
        </a:spcBef>
        <a:buFont typeface="Arial" panose="020B0604020202020204" pitchFamily="34" charset="0"/>
        <a:buChar char="•"/>
        <a:defRPr sz="3599" kern="1200">
          <a:solidFill>
            <a:srgbClr val="233C70"/>
          </a:solidFill>
          <a:latin typeface="Arial" panose="020B0604020202020204" pitchFamily="34" charset="0"/>
          <a:ea typeface="+mn-ea"/>
          <a:cs typeface="Arial" panose="020B0604020202020204" pitchFamily="34" charset="0"/>
        </a:defRPr>
      </a:lvl4pPr>
      <a:lvl5pPr marL="4113771" indent="-457086" algn="l" defTabSz="1828343" rtl="0" eaLnBrk="1" latinLnBrk="0" hangingPunct="1">
        <a:lnSpc>
          <a:spcPct val="90000"/>
        </a:lnSpc>
        <a:spcBef>
          <a:spcPts val="1000"/>
        </a:spcBef>
        <a:buFont typeface="Arial" panose="020B0604020202020204" pitchFamily="34" charset="0"/>
        <a:buChar char="•"/>
        <a:defRPr sz="3599" kern="1200">
          <a:solidFill>
            <a:srgbClr val="233C70"/>
          </a:solidFill>
          <a:latin typeface="Arial" panose="020B0604020202020204" pitchFamily="34" charset="0"/>
          <a:ea typeface="+mn-ea"/>
          <a:cs typeface="Arial" panose="020B0604020202020204" pitchFamily="34" charset="0"/>
        </a:defRPr>
      </a:lvl5pPr>
      <a:lvl6pPr marL="5027943" indent="-457086" algn="l" defTabSz="1828343" rtl="0" eaLnBrk="1" latinLnBrk="0" hangingPunct="1">
        <a:lnSpc>
          <a:spcPct val="90000"/>
        </a:lnSpc>
        <a:spcBef>
          <a:spcPts val="1000"/>
        </a:spcBef>
        <a:buFont typeface="Arial" panose="020B0604020202020204" pitchFamily="34" charset="0"/>
        <a:buChar char="•"/>
        <a:defRPr sz="3599" kern="1200">
          <a:solidFill>
            <a:schemeClr val="tx1"/>
          </a:solidFill>
          <a:latin typeface="+mn-lt"/>
          <a:ea typeface="+mn-ea"/>
          <a:cs typeface="+mn-cs"/>
        </a:defRPr>
      </a:lvl6pPr>
      <a:lvl7pPr marL="5942114" indent="-457086" algn="l" defTabSz="1828343" rtl="0" eaLnBrk="1" latinLnBrk="0" hangingPunct="1">
        <a:lnSpc>
          <a:spcPct val="90000"/>
        </a:lnSpc>
        <a:spcBef>
          <a:spcPts val="1000"/>
        </a:spcBef>
        <a:buFont typeface="Arial" panose="020B0604020202020204" pitchFamily="34" charset="0"/>
        <a:buChar char="•"/>
        <a:defRPr sz="3599" kern="1200">
          <a:solidFill>
            <a:schemeClr val="tx1"/>
          </a:solidFill>
          <a:latin typeface="+mn-lt"/>
          <a:ea typeface="+mn-ea"/>
          <a:cs typeface="+mn-cs"/>
        </a:defRPr>
      </a:lvl7pPr>
      <a:lvl8pPr marL="6856286" indent="-457086" algn="l" defTabSz="1828343" rtl="0" eaLnBrk="1" latinLnBrk="0" hangingPunct="1">
        <a:lnSpc>
          <a:spcPct val="90000"/>
        </a:lnSpc>
        <a:spcBef>
          <a:spcPts val="1000"/>
        </a:spcBef>
        <a:buFont typeface="Arial" panose="020B0604020202020204" pitchFamily="34" charset="0"/>
        <a:buChar char="•"/>
        <a:defRPr sz="3599" kern="1200">
          <a:solidFill>
            <a:schemeClr val="tx1"/>
          </a:solidFill>
          <a:latin typeface="+mn-lt"/>
          <a:ea typeface="+mn-ea"/>
          <a:cs typeface="+mn-cs"/>
        </a:defRPr>
      </a:lvl8pPr>
      <a:lvl9pPr marL="7770457" indent="-457086" algn="l" defTabSz="1828343" rtl="0" eaLnBrk="1" latinLnBrk="0" hangingPunct="1">
        <a:lnSpc>
          <a:spcPct val="90000"/>
        </a:lnSpc>
        <a:spcBef>
          <a:spcPts val="1000"/>
        </a:spcBef>
        <a:buFont typeface="Arial" panose="020B0604020202020204" pitchFamily="34" charset="0"/>
        <a:buChar char="•"/>
        <a:defRPr sz="3599" kern="1200">
          <a:solidFill>
            <a:schemeClr val="tx1"/>
          </a:solidFill>
          <a:latin typeface="+mn-lt"/>
          <a:ea typeface="+mn-ea"/>
          <a:cs typeface="+mn-cs"/>
        </a:defRPr>
      </a:lvl9pPr>
    </p:bodyStyle>
    <p:otherStyle>
      <a:defPPr>
        <a:defRPr lang="en-US"/>
      </a:defPPr>
      <a:lvl1pPr marL="0" algn="l" defTabSz="1828343" rtl="0" eaLnBrk="1" latinLnBrk="0" hangingPunct="1">
        <a:defRPr sz="3599" kern="1200">
          <a:solidFill>
            <a:schemeClr val="tx1"/>
          </a:solidFill>
          <a:latin typeface="+mn-lt"/>
          <a:ea typeface="+mn-ea"/>
          <a:cs typeface="+mn-cs"/>
        </a:defRPr>
      </a:lvl1pPr>
      <a:lvl2pPr marL="914171" algn="l" defTabSz="1828343" rtl="0" eaLnBrk="1" latinLnBrk="0" hangingPunct="1">
        <a:defRPr sz="3599" kern="1200">
          <a:solidFill>
            <a:schemeClr val="tx1"/>
          </a:solidFill>
          <a:latin typeface="+mn-lt"/>
          <a:ea typeface="+mn-ea"/>
          <a:cs typeface="+mn-cs"/>
        </a:defRPr>
      </a:lvl2pPr>
      <a:lvl3pPr marL="1828343" algn="l" defTabSz="1828343" rtl="0" eaLnBrk="1" latinLnBrk="0" hangingPunct="1">
        <a:defRPr sz="3599" kern="1200">
          <a:solidFill>
            <a:schemeClr val="tx1"/>
          </a:solidFill>
          <a:latin typeface="+mn-lt"/>
          <a:ea typeface="+mn-ea"/>
          <a:cs typeface="+mn-cs"/>
        </a:defRPr>
      </a:lvl3pPr>
      <a:lvl4pPr marL="2742514" algn="l" defTabSz="1828343" rtl="0" eaLnBrk="1" latinLnBrk="0" hangingPunct="1">
        <a:defRPr sz="3599" kern="1200">
          <a:solidFill>
            <a:schemeClr val="tx1"/>
          </a:solidFill>
          <a:latin typeface="+mn-lt"/>
          <a:ea typeface="+mn-ea"/>
          <a:cs typeface="+mn-cs"/>
        </a:defRPr>
      </a:lvl4pPr>
      <a:lvl5pPr marL="3656686" algn="l" defTabSz="1828343" rtl="0" eaLnBrk="1" latinLnBrk="0" hangingPunct="1">
        <a:defRPr sz="3599" kern="1200">
          <a:solidFill>
            <a:schemeClr val="tx1"/>
          </a:solidFill>
          <a:latin typeface="+mn-lt"/>
          <a:ea typeface="+mn-ea"/>
          <a:cs typeface="+mn-cs"/>
        </a:defRPr>
      </a:lvl5pPr>
      <a:lvl6pPr marL="4570857" algn="l" defTabSz="1828343" rtl="0" eaLnBrk="1" latinLnBrk="0" hangingPunct="1">
        <a:defRPr sz="3599" kern="1200">
          <a:solidFill>
            <a:schemeClr val="tx1"/>
          </a:solidFill>
          <a:latin typeface="+mn-lt"/>
          <a:ea typeface="+mn-ea"/>
          <a:cs typeface="+mn-cs"/>
        </a:defRPr>
      </a:lvl6pPr>
      <a:lvl7pPr marL="5485028" algn="l" defTabSz="1828343" rtl="0" eaLnBrk="1" latinLnBrk="0" hangingPunct="1">
        <a:defRPr sz="3599" kern="1200">
          <a:solidFill>
            <a:schemeClr val="tx1"/>
          </a:solidFill>
          <a:latin typeface="+mn-lt"/>
          <a:ea typeface="+mn-ea"/>
          <a:cs typeface="+mn-cs"/>
        </a:defRPr>
      </a:lvl7pPr>
      <a:lvl8pPr marL="6399200" algn="l" defTabSz="1828343" rtl="0" eaLnBrk="1" latinLnBrk="0" hangingPunct="1">
        <a:defRPr sz="3599" kern="1200">
          <a:solidFill>
            <a:schemeClr val="tx1"/>
          </a:solidFill>
          <a:latin typeface="+mn-lt"/>
          <a:ea typeface="+mn-ea"/>
          <a:cs typeface="+mn-cs"/>
        </a:defRPr>
      </a:lvl8pPr>
      <a:lvl9pPr marL="7313371" algn="l" defTabSz="1828343" rtl="0" eaLnBrk="1" latinLnBrk="0" hangingPunct="1">
        <a:defRPr sz="3599"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3.xml"/><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hyperlink" Target="https://pixabay.com/en/database-data-computer-network-1954920/" TargetMode="External"/><Relationship Id="rId2" Type="http://schemas.openxmlformats.org/officeDocument/2006/relationships/image" Target="../media/image9.jpeg"/><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hyperlink" Target="mailto:youtube.com/@Infrod-EuropeanDigitalEducatio" TargetMode="Externa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1.png"/><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13.png"/><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xml"/><Relationship Id="rId1" Type="http://schemas.openxmlformats.org/officeDocument/2006/relationships/slideLayout" Target="../slideLayouts/slideLayout12.xml"/><Relationship Id="rId4" Type="http://schemas.openxmlformats.org/officeDocument/2006/relationships/hyperlink" Target="https://www.showingtime.com/blog/prioritize-your-to-dos-with-task-list/" TargetMode="Externa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hyperlink" Target="https://www.google.com/maps/d/edit?mid=1wJA10GpGgA5n8qsoE910YA33nne7Myw&amp;usp=sharing" TargetMode="External"/><Relationship Id="rId2" Type="http://schemas.openxmlformats.org/officeDocument/2006/relationships/image" Target="../media/image15.png"/><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hyperlink" Target="https://www.youtube.com/watch?v=g_4fr3-2j0M&amp;list=PLsZaUFd_mT0TMUle8tcoCGhEEdnZE0P-V&amp;index=5" TargetMode="External"/><Relationship Id="rId1" Type="http://schemas.openxmlformats.org/officeDocument/2006/relationships/slideLayout" Target="../slideLayouts/slideLayout14.xml"/><Relationship Id="rId4" Type="http://schemas.openxmlformats.org/officeDocument/2006/relationships/image" Target="../media/image15.png"/></Relationships>
</file>

<file path=ppt/slides/_rels/slide15.xml.rels><?xml version="1.0" encoding="UTF-8" standalone="yes"?>
<Relationships xmlns="http://schemas.openxmlformats.org/package/2006/relationships"><Relationship Id="rId3" Type="http://schemas.openxmlformats.org/officeDocument/2006/relationships/hyperlink" Target="https://docs.google.com/spreadsheets/d/1acrshGqkkMYMkqSftdAg6sBrUsOrOYH8xOfIyVgqrvg/edit?usp=sharing" TargetMode="External"/><Relationship Id="rId2" Type="http://schemas.openxmlformats.org/officeDocument/2006/relationships/image" Target="../media/image17.png"/><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a:extLst>
              <a:ext uri="{FF2B5EF4-FFF2-40B4-BE49-F238E27FC236}">
                <a16:creationId xmlns:a16="http://schemas.microsoft.com/office/drawing/2014/main" id="{13BC619F-CEE3-CF16-BF1B-9AED5F69966B}"/>
              </a:ext>
            </a:extLst>
          </p:cNvPr>
          <p:cNvSpPr>
            <a:spLocks noGrp="1"/>
          </p:cNvSpPr>
          <p:nvPr>
            <p:ph type="subTitle" idx="1"/>
          </p:nvPr>
        </p:nvSpPr>
        <p:spPr/>
        <p:txBody>
          <a:bodyPr>
            <a:normAutofit fontScale="92500" lnSpcReduction="10000"/>
          </a:bodyPr>
          <a:lstStyle/>
          <a:p>
            <a:r>
              <a:rPr lang="en-US" dirty="0"/>
              <a:t>Segmentation of the road network, Linking accidents to the individual road sections</a:t>
            </a:r>
            <a:r>
              <a:rPr lang="pl-PL" dirty="0"/>
              <a:t> - </a:t>
            </a:r>
            <a:r>
              <a:rPr lang="pl-PL" dirty="0" err="1"/>
              <a:t>Practical</a:t>
            </a:r>
            <a:endParaRPr lang="en-GB" dirty="0"/>
          </a:p>
        </p:txBody>
      </p:sp>
    </p:spTree>
    <p:extLst>
      <p:ext uri="{BB962C8B-B14F-4D97-AF65-F5344CB8AC3E}">
        <p14:creationId xmlns:p14="http://schemas.microsoft.com/office/powerpoint/2010/main" val="6959449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5462820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3" name="object 2"/>
          <p:cNvGrpSpPr/>
          <p:nvPr/>
        </p:nvGrpSpPr>
        <p:grpSpPr>
          <a:xfrm>
            <a:off x="-1" y="1597353"/>
            <a:ext cx="23009584" cy="8827259"/>
            <a:chOff x="0" y="0"/>
            <a:chExt cx="17261681" cy="6622168"/>
          </a:xfrm>
        </p:grpSpPr>
        <p:pic>
          <p:nvPicPr>
            <p:cNvPr id="88" name="object 3" descr="object 3"/>
            <p:cNvPicPr>
              <a:picLocks noChangeAspect="1"/>
            </p:cNvPicPr>
            <p:nvPr/>
          </p:nvPicPr>
          <p:blipFill>
            <a:blip r:embed="rId2"/>
            <a:stretch>
              <a:fillRect/>
            </a:stretch>
          </p:blipFill>
          <p:spPr>
            <a:xfrm>
              <a:off x="-1" y="392816"/>
              <a:ext cx="7800977" cy="6229353"/>
            </a:xfrm>
            <a:prstGeom prst="rect">
              <a:avLst/>
            </a:prstGeom>
            <a:ln w="12700" cap="flat">
              <a:noFill/>
              <a:miter lim="400000"/>
            </a:ln>
            <a:effectLst/>
          </p:spPr>
        </p:pic>
        <p:sp>
          <p:nvSpPr>
            <p:cNvPr id="89" name="object 4"/>
            <p:cNvSpPr/>
            <p:nvPr/>
          </p:nvSpPr>
          <p:spPr>
            <a:xfrm>
              <a:off x="2481395" y="-1"/>
              <a:ext cx="7642922" cy="1274541"/>
            </a:xfrm>
            <a:prstGeom prst="rect">
              <a:avLst/>
            </a:prstGeom>
            <a:solidFill>
              <a:srgbClr val="001526"/>
            </a:solidFill>
            <a:ln w="12700" cap="flat">
              <a:noFill/>
              <a:miter lim="400000"/>
            </a:ln>
            <a:effectLst/>
          </p:spPr>
          <p:txBody>
            <a:bodyPr wrap="square" lIns="60942" tIns="60942" rIns="60942" bIns="60942" numCol="1" anchor="t">
              <a:noAutofit/>
            </a:bodyPr>
            <a:lstStyle/>
            <a:p>
              <a:pPr>
                <a:defRPr>
                  <a:latin typeface="Calibri"/>
                  <a:ea typeface="Calibri"/>
                  <a:cs typeface="Calibri"/>
                  <a:sym typeface="Calibri"/>
                </a:defRPr>
              </a:pPr>
              <a:endParaRPr sz="2399"/>
            </a:p>
          </p:txBody>
        </p:sp>
        <p:sp>
          <p:nvSpPr>
            <p:cNvPr id="90" name="object 5"/>
            <p:cNvSpPr/>
            <p:nvPr/>
          </p:nvSpPr>
          <p:spPr>
            <a:xfrm flipV="1">
              <a:off x="8260548" y="637267"/>
              <a:ext cx="9001134" cy="14292"/>
            </a:xfrm>
            <a:prstGeom prst="line">
              <a:avLst/>
            </a:prstGeom>
            <a:noFill/>
            <a:ln w="38099" cap="flat">
              <a:solidFill>
                <a:srgbClr val="000000"/>
              </a:solidFill>
              <a:prstDash val="solid"/>
              <a:round/>
            </a:ln>
            <a:effectLst/>
          </p:spPr>
          <p:txBody>
            <a:bodyPr wrap="square" lIns="60942" tIns="60942" rIns="60942" bIns="60942" numCol="1" anchor="t">
              <a:noAutofit/>
            </a:bodyPr>
            <a:lstStyle/>
            <a:p>
              <a:endParaRPr sz="2399"/>
            </a:p>
          </p:txBody>
        </p:sp>
        <p:sp>
          <p:nvSpPr>
            <p:cNvPr id="91" name="object 6"/>
            <p:cNvSpPr/>
            <p:nvPr/>
          </p:nvSpPr>
          <p:spPr>
            <a:xfrm flipV="1">
              <a:off x="7908801" y="646788"/>
              <a:ext cx="2219321" cy="9534"/>
            </a:xfrm>
            <a:prstGeom prst="line">
              <a:avLst/>
            </a:prstGeom>
            <a:noFill/>
            <a:ln w="38100" cap="flat">
              <a:solidFill>
                <a:srgbClr val="FFFFFF"/>
              </a:solidFill>
              <a:prstDash val="solid"/>
              <a:round/>
            </a:ln>
            <a:effectLst/>
          </p:spPr>
          <p:txBody>
            <a:bodyPr wrap="square" lIns="60942" tIns="60942" rIns="60942" bIns="60942" numCol="1" anchor="t">
              <a:noAutofit/>
            </a:bodyPr>
            <a:lstStyle/>
            <a:p>
              <a:endParaRPr sz="2399"/>
            </a:p>
          </p:txBody>
        </p:sp>
        <p:sp>
          <p:nvSpPr>
            <p:cNvPr id="92" name="object 7"/>
            <p:cNvSpPr/>
            <p:nvPr/>
          </p:nvSpPr>
          <p:spPr>
            <a:xfrm>
              <a:off x="8360744" y="1836538"/>
              <a:ext cx="48223" cy="297361"/>
            </a:xfrm>
            <a:prstGeom prst="rect">
              <a:avLst/>
            </a:prstGeom>
            <a:solidFill>
              <a:srgbClr val="444BC3"/>
            </a:solidFill>
            <a:ln w="12700" cap="flat">
              <a:noFill/>
              <a:miter lim="400000"/>
            </a:ln>
            <a:effectLst/>
          </p:spPr>
          <p:txBody>
            <a:bodyPr wrap="square" lIns="60942" tIns="60942" rIns="60942" bIns="60942" numCol="1" anchor="t">
              <a:noAutofit/>
            </a:bodyPr>
            <a:lstStyle/>
            <a:p>
              <a:pPr>
                <a:defRPr>
                  <a:latin typeface="Calibri"/>
                  <a:ea typeface="Calibri"/>
                  <a:cs typeface="Calibri"/>
                  <a:sym typeface="Calibri"/>
                </a:defRPr>
              </a:pPr>
              <a:endParaRPr sz="2399"/>
            </a:p>
          </p:txBody>
        </p:sp>
      </p:grpSp>
      <p:sp>
        <p:nvSpPr>
          <p:cNvPr id="94" name="object 8"/>
          <p:cNvSpPr txBox="1">
            <a:spLocks noGrp="1"/>
          </p:cNvSpPr>
          <p:nvPr>
            <p:ph type="title" idx="4294967295"/>
          </p:nvPr>
        </p:nvSpPr>
        <p:spPr>
          <a:xfrm>
            <a:off x="3567671" y="1910386"/>
            <a:ext cx="5789692" cy="1110961"/>
          </a:xfrm>
          <a:prstGeom prst="rect">
            <a:avLst/>
          </a:prstGeom>
        </p:spPr>
        <p:txBody>
          <a:bodyPr>
            <a:normAutofit/>
          </a:bodyPr>
          <a:lstStyle>
            <a:lvl1pPr indent="12700">
              <a:defRPr sz="5300" spc="-100"/>
            </a:lvl1pPr>
          </a:lstStyle>
          <a:p>
            <a:r>
              <a:rPr lang="pl-PL" sz="5999" dirty="0" err="1">
                <a:solidFill>
                  <a:schemeClr val="bg1"/>
                </a:solidFill>
              </a:rPr>
              <a:t>Practical</a:t>
            </a:r>
            <a:endParaRPr lang="pl-PL" sz="5999" dirty="0">
              <a:solidFill>
                <a:schemeClr val="bg1"/>
              </a:solidFill>
            </a:endParaRPr>
          </a:p>
        </p:txBody>
      </p:sp>
      <p:sp>
        <p:nvSpPr>
          <p:cNvPr id="95" name="object 9"/>
          <p:cNvSpPr txBox="1"/>
          <p:nvPr/>
        </p:nvSpPr>
        <p:spPr>
          <a:xfrm>
            <a:off x="13481444" y="3968676"/>
            <a:ext cx="8100726" cy="51289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spAutoFit/>
          </a:bodyPr>
          <a:lstStyle/>
          <a:p>
            <a:pPr indent="16930">
              <a:spcBef>
                <a:spcPts val="134"/>
              </a:spcBef>
              <a:defRPr sz="2500">
                <a:latin typeface="Arial"/>
                <a:ea typeface="Arial"/>
                <a:cs typeface="Arial"/>
                <a:sym typeface="Arial"/>
              </a:defRPr>
            </a:pPr>
            <a:r>
              <a:rPr lang="en-GB" sz="3333"/>
              <a:t>Software</a:t>
            </a:r>
          </a:p>
        </p:txBody>
      </p:sp>
      <p:sp>
        <p:nvSpPr>
          <p:cNvPr id="96" name="object 10"/>
          <p:cNvSpPr txBox="1"/>
          <p:nvPr/>
        </p:nvSpPr>
        <p:spPr>
          <a:xfrm>
            <a:off x="11353878" y="4060942"/>
            <a:ext cx="1561695" cy="32823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p>
            <a:pPr indent="16930">
              <a:spcBef>
                <a:spcPts val="134"/>
              </a:spcBef>
              <a:defRPr sz="1600" b="1" spc="-10">
                <a:latin typeface="Arial"/>
                <a:ea typeface="Arial"/>
                <a:cs typeface="Arial"/>
                <a:sym typeface="Arial"/>
              </a:defRPr>
            </a:pPr>
            <a:r>
              <a:rPr lang="pl-PL" sz="2133"/>
              <a:t>1</a:t>
            </a:r>
            <a:endParaRPr sz="2133" spc="-26"/>
          </a:p>
        </p:txBody>
      </p:sp>
      <p:sp>
        <p:nvSpPr>
          <p:cNvPr id="97" name="object 11"/>
          <p:cNvSpPr txBox="1"/>
          <p:nvPr/>
        </p:nvSpPr>
        <p:spPr>
          <a:xfrm>
            <a:off x="13481444" y="4881804"/>
            <a:ext cx="7254048" cy="51289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p>
            <a:pPr indent="16930">
              <a:spcBef>
                <a:spcPts val="134"/>
              </a:spcBef>
              <a:defRPr sz="2500">
                <a:latin typeface="Arial"/>
                <a:ea typeface="Arial"/>
                <a:cs typeface="Arial"/>
                <a:sym typeface="Arial"/>
              </a:defRPr>
            </a:pPr>
            <a:r>
              <a:rPr lang="en-GB" sz="3333"/>
              <a:t>Source of data</a:t>
            </a:r>
          </a:p>
        </p:txBody>
      </p:sp>
      <p:sp>
        <p:nvSpPr>
          <p:cNvPr id="98" name="object 12"/>
          <p:cNvSpPr txBox="1"/>
          <p:nvPr/>
        </p:nvSpPr>
        <p:spPr>
          <a:xfrm>
            <a:off x="11353878" y="4974068"/>
            <a:ext cx="1561695" cy="32823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p>
            <a:pPr indent="16930">
              <a:spcBef>
                <a:spcPts val="134"/>
              </a:spcBef>
              <a:defRPr sz="1600" b="1" spc="-10">
                <a:latin typeface="Arial"/>
                <a:ea typeface="Arial"/>
                <a:cs typeface="Arial"/>
                <a:sym typeface="Arial"/>
              </a:defRPr>
            </a:pPr>
            <a:r>
              <a:rPr lang="pl-PL" sz="2133"/>
              <a:t>2</a:t>
            </a:r>
            <a:endParaRPr sz="2133" spc="-26"/>
          </a:p>
        </p:txBody>
      </p:sp>
      <p:sp>
        <p:nvSpPr>
          <p:cNvPr id="99" name="object 13"/>
          <p:cNvSpPr txBox="1"/>
          <p:nvPr/>
        </p:nvSpPr>
        <p:spPr>
          <a:xfrm>
            <a:off x="13481445" y="5827935"/>
            <a:ext cx="9464961" cy="47448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p>
            <a:pPr marR="6772" indent="16930">
              <a:lnSpc>
                <a:spcPts val="3733"/>
              </a:lnSpc>
              <a:spcBef>
                <a:spcPts val="400"/>
              </a:spcBef>
              <a:defRPr sz="2500">
                <a:latin typeface="Arial"/>
                <a:ea typeface="Arial"/>
                <a:cs typeface="Arial"/>
                <a:sym typeface="Arial"/>
              </a:defRPr>
            </a:pPr>
            <a:r>
              <a:rPr lang="en-GB" sz="3333"/>
              <a:t>Type of data</a:t>
            </a:r>
          </a:p>
        </p:txBody>
      </p:sp>
      <p:sp>
        <p:nvSpPr>
          <p:cNvPr id="100" name="object 14"/>
          <p:cNvSpPr txBox="1"/>
          <p:nvPr/>
        </p:nvSpPr>
        <p:spPr>
          <a:xfrm>
            <a:off x="11353878" y="5887198"/>
            <a:ext cx="1561695" cy="32823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p>
            <a:pPr indent="16930">
              <a:spcBef>
                <a:spcPts val="134"/>
              </a:spcBef>
              <a:defRPr sz="1600" b="1" spc="-10">
                <a:latin typeface="Arial"/>
                <a:ea typeface="Arial"/>
                <a:cs typeface="Arial"/>
                <a:sym typeface="Arial"/>
              </a:defRPr>
            </a:pPr>
            <a:r>
              <a:rPr lang="pl-PL" sz="2133"/>
              <a:t>3</a:t>
            </a:r>
            <a:endParaRPr sz="2133" spc="-26"/>
          </a:p>
        </p:txBody>
      </p:sp>
      <p:sp>
        <p:nvSpPr>
          <p:cNvPr id="113" name="Rectangle"/>
          <p:cNvSpPr/>
          <p:nvPr/>
        </p:nvSpPr>
        <p:spPr>
          <a:xfrm>
            <a:off x="11144747" y="5871684"/>
            <a:ext cx="64287" cy="396395"/>
          </a:xfrm>
          <a:prstGeom prst="rect">
            <a:avLst/>
          </a:prstGeom>
          <a:solidFill>
            <a:srgbClr val="444BC3"/>
          </a:solidFill>
          <a:ln w="12700" cap="flat">
            <a:noFill/>
            <a:miter lim="400000"/>
          </a:ln>
          <a:effectLst/>
        </p:spPr>
        <p:txBody>
          <a:bodyPr wrap="square" lIns="60942" tIns="60942" rIns="60942" bIns="60942" numCol="1" anchor="t">
            <a:noAutofit/>
          </a:bodyPr>
          <a:lstStyle/>
          <a:p>
            <a:pPr>
              <a:defRPr>
                <a:latin typeface="Calibri"/>
                <a:ea typeface="Calibri"/>
                <a:cs typeface="Calibri"/>
                <a:sym typeface="Calibri"/>
              </a:defRPr>
            </a:pPr>
            <a:endParaRPr sz="2399"/>
          </a:p>
        </p:txBody>
      </p:sp>
      <p:sp>
        <p:nvSpPr>
          <p:cNvPr id="114" name="Rectangle"/>
          <p:cNvSpPr/>
          <p:nvPr/>
        </p:nvSpPr>
        <p:spPr>
          <a:xfrm>
            <a:off x="11144747" y="4958574"/>
            <a:ext cx="64287" cy="396375"/>
          </a:xfrm>
          <a:prstGeom prst="rect">
            <a:avLst/>
          </a:prstGeom>
          <a:solidFill>
            <a:srgbClr val="444BC3"/>
          </a:solidFill>
          <a:ln w="12700" cap="flat">
            <a:noFill/>
            <a:miter lim="400000"/>
          </a:ln>
          <a:effectLst/>
        </p:spPr>
        <p:txBody>
          <a:bodyPr wrap="square" lIns="60942" tIns="60942" rIns="60942" bIns="60942" numCol="1" anchor="t">
            <a:noAutofit/>
          </a:bodyPr>
          <a:lstStyle/>
          <a:p>
            <a:pPr>
              <a:defRPr>
                <a:latin typeface="Calibri"/>
                <a:ea typeface="Calibri"/>
                <a:cs typeface="Calibri"/>
                <a:sym typeface="Calibri"/>
              </a:defRPr>
            </a:pPr>
            <a:endParaRPr sz="2399"/>
          </a:p>
        </p:txBody>
      </p:sp>
      <p:sp>
        <p:nvSpPr>
          <p:cNvPr id="2" name="object 13">
            <a:extLst>
              <a:ext uri="{FF2B5EF4-FFF2-40B4-BE49-F238E27FC236}">
                <a16:creationId xmlns:a16="http://schemas.microsoft.com/office/drawing/2014/main" id="{184FAF58-5D47-6F0C-23E3-F331E939BBBE}"/>
              </a:ext>
            </a:extLst>
          </p:cNvPr>
          <p:cNvSpPr txBox="1"/>
          <p:nvPr/>
        </p:nvSpPr>
        <p:spPr>
          <a:xfrm>
            <a:off x="13481445" y="6756835"/>
            <a:ext cx="9464961" cy="47448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p>
            <a:pPr marR="6772" indent="16930">
              <a:lnSpc>
                <a:spcPts val="3733"/>
              </a:lnSpc>
              <a:spcBef>
                <a:spcPts val="400"/>
              </a:spcBef>
              <a:defRPr sz="2500">
                <a:latin typeface="Arial"/>
                <a:ea typeface="Arial"/>
                <a:cs typeface="Arial"/>
                <a:sym typeface="Arial"/>
              </a:defRPr>
            </a:pPr>
            <a:r>
              <a:rPr lang="pl-PL" sz="3333" err="1"/>
              <a:t>Task</a:t>
            </a:r>
            <a:endParaRPr lang="en-GB" sz="3333"/>
          </a:p>
        </p:txBody>
      </p:sp>
      <p:sp>
        <p:nvSpPr>
          <p:cNvPr id="3" name="object 14">
            <a:extLst>
              <a:ext uri="{FF2B5EF4-FFF2-40B4-BE49-F238E27FC236}">
                <a16:creationId xmlns:a16="http://schemas.microsoft.com/office/drawing/2014/main" id="{F361CB26-9CDD-08AF-4EEF-B6340D7EDECD}"/>
              </a:ext>
            </a:extLst>
          </p:cNvPr>
          <p:cNvSpPr txBox="1"/>
          <p:nvPr/>
        </p:nvSpPr>
        <p:spPr>
          <a:xfrm>
            <a:off x="11353878" y="6816098"/>
            <a:ext cx="1561695" cy="32823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p>
            <a:pPr indent="16930">
              <a:spcBef>
                <a:spcPts val="134"/>
              </a:spcBef>
              <a:defRPr sz="1600" b="1" spc="-10">
                <a:latin typeface="Arial"/>
                <a:ea typeface="Arial"/>
                <a:cs typeface="Arial"/>
                <a:sym typeface="Arial"/>
              </a:defRPr>
            </a:pPr>
            <a:r>
              <a:rPr lang="pl-PL" sz="2133"/>
              <a:t>4</a:t>
            </a:r>
            <a:endParaRPr sz="2133" spc="-26"/>
          </a:p>
        </p:txBody>
      </p:sp>
      <p:sp>
        <p:nvSpPr>
          <p:cNvPr id="4" name="object 7">
            <a:extLst>
              <a:ext uri="{FF2B5EF4-FFF2-40B4-BE49-F238E27FC236}">
                <a16:creationId xmlns:a16="http://schemas.microsoft.com/office/drawing/2014/main" id="{37D4F3BE-AC59-FA41-987A-D024B0EC7B43}"/>
              </a:ext>
            </a:extLst>
          </p:cNvPr>
          <p:cNvSpPr/>
          <p:nvPr/>
        </p:nvSpPr>
        <p:spPr>
          <a:xfrm>
            <a:off x="11144754" y="6748058"/>
            <a:ext cx="64281" cy="396379"/>
          </a:xfrm>
          <a:prstGeom prst="rect">
            <a:avLst/>
          </a:prstGeom>
          <a:solidFill>
            <a:srgbClr val="444BC3"/>
          </a:solidFill>
          <a:ln w="12700" cap="flat">
            <a:noFill/>
            <a:miter lim="400000"/>
          </a:ln>
          <a:effectLst/>
        </p:spPr>
        <p:txBody>
          <a:bodyPr wrap="square" lIns="60942" tIns="60942" rIns="60942" bIns="60942" numCol="1" anchor="t">
            <a:noAutofit/>
          </a:bodyPr>
          <a:lstStyle/>
          <a:p>
            <a:pPr>
              <a:defRPr>
                <a:latin typeface="Calibri"/>
                <a:ea typeface="Calibri"/>
                <a:cs typeface="Calibri"/>
                <a:sym typeface="Calibri"/>
              </a:defRPr>
            </a:pPr>
            <a:endParaRPr sz="2399"/>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AAC6AC1-7262-BB82-F38C-E28579AFA515}"/>
              </a:ext>
            </a:extLst>
          </p:cNvPr>
          <p:cNvSpPr>
            <a:spLocks noGrp="1"/>
          </p:cNvSpPr>
          <p:nvPr>
            <p:ph type="title"/>
          </p:nvPr>
        </p:nvSpPr>
        <p:spPr/>
        <p:txBody>
          <a:bodyPr/>
          <a:lstStyle/>
          <a:p>
            <a:endParaRPr lang="en-GB"/>
          </a:p>
        </p:txBody>
      </p:sp>
      <p:sp>
        <p:nvSpPr>
          <p:cNvPr id="5" name="Text Placeholder 4">
            <a:extLst>
              <a:ext uri="{FF2B5EF4-FFF2-40B4-BE49-F238E27FC236}">
                <a16:creationId xmlns:a16="http://schemas.microsoft.com/office/drawing/2014/main" id="{1356B4EA-BFD6-B63F-E871-3908A74BF9D5}"/>
              </a:ext>
            </a:extLst>
          </p:cNvPr>
          <p:cNvSpPr>
            <a:spLocks noGrp="1"/>
          </p:cNvSpPr>
          <p:nvPr>
            <p:ph type="body" sz="half" idx="2"/>
          </p:nvPr>
        </p:nvSpPr>
        <p:spPr/>
        <p:txBody>
          <a:bodyPr/>
          <a:lstStyle/>
          <a:p>
            <a:r>
              <a:rPr lang="pl-PL" sz="9998">
                <a:latin typeface="SanukPro-Medium"/>
              </a:rPr>
              <a:t>1.</a:t>
            </a:r>
          </a:p>
          <a:p>
            <a:r>
              <a:rPr lang="en-GB" sz="9998">
                <a:latin typeface="SanukPro-Medium"/>
              </a:rPr>
              <a:t>Software</a:t>
            </a:r>
          </a:p>
        </p:txBody>
      </p:sp>
      <p:pic>
        <p:nvPicPr>
          <p:cNvPr id="3" name="Picture 2">
            <a:extLst>
              <a:ext uri="{FF2B5EF4-FFF2-40B4-BE49-F238E27FC236}">
                <a16:creationId xmlns:a16="http://schemas.microsoft.com/office/drawing/2014/main" id="{F2D81279-DAA6-4507-DC1B-386B1703C4C5}"/>
              </a:ext>
            </a:extLst>
          </p:cNvPr>
          <p:cNvPicPr>
            <a:picLocks noChangeAspect="1"/>
          </p:cNvPicPr>
          <p:nvPr/>
        </p:nvPicPr>
        <p:blipFill>
          <a:blip r:embed="rId2"/>
          <a:stretch>
            <a:fillRect/>
          </a:stretch>
        </p:blipFill>
        <p:spPr>
          <a:xfrm>
            <a:off x="11849736" y="7348762"/>
            <a:ext cx="10660641" cy="6082156"/>
          </a:xfrm>
          <a:prstGeom prst="rect">
            <a:avLst/>
          </a:prstGeom>
        </p:spPr>
      </p:pic>
      <p:pic>
        <p:nvPicPr>
          <p:cNvPr id="6" name="Picture 5" descr="A planet in space with text overlay&#10;&#10;Description automatically generated">
            <a:extLst>
              <a:ext uri="{FF2B5EF4-FFF2-40B4-BE49-F238E27FC236}">
                <a16:creationId xmlns:a16="http://schemas.microsoft.com/office/drawing/2014/main" id="{36426EFC-02D4-7CC1-2D68-560D662DDA17}"/>
              </a:ext>
            </a:extLst>
          </p:cNvPr>
          <p:cNvPicPr>
            <a:picLocks noChangeAspect="1"/>
          </p:cNvPicPr>
          <p:nvPr/>
        </p:nvPicPr>
        <p:blipFill rotWithShape="1">
          <a:blip r:embed="rId3">
            <a:extLst>
              <a:ext uri="{28A0092B-C50C-407E-A947-70E740481C1C}">
                <a14:useLocalDpi xmlns:a14="http://schemas.microsoft.com/office/drawing/2010/main" val="0"/>
              </a:ext>
            </a:extLst>
          </a:blip>
          <a:srcRect l="1697" t="3785" r="411" b="1206"/>
          <a:stretch/>
        </p:blipFill>
        <p:spPr>
          <a:xfrm>
            <a:off x="13545575" y="1077885"/>
            <a:ext cx="9539081" cy="5672003"/>
          </a:xfrm>
          <a:prstGeom prst="rect">
            <a:avLst/>
          </a:prstGeom>
        </p:spPr>
      </p:pic>
      <p:pic>
        <p:nvPicPr>
          <p:cNvPr id="7" name="Picture 2" descr="YouTube Community Guidelines &amp; Policies - How YouTube Works">
            <a:extLst>
              <a:ext uri="{FF2B5EF4-FFF2-40B4-BE49-F238E27FC236}">
                <a16:creationId xmlns:a16="http://schemas.microsoft.com/office/drawing/2014/main" id="{B16D3090-B090-7E4F-898B-CF5FB5CB840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236844" y="6148570"/>
            <a:ext cx="5903962" cy="31043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80072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5FA679-9788-34B4-0CFF-8E01BCF79AC1}"/>
              </a:ext>
            </a:extLst>
          </p:cNvPr>
          <p:cNvSpPr>
            <a:spLocks noGrp="1"/>
          </p:cNvSpPr>
          <p:nvPr>
            <p:ph type="title"/>
          </p:nvPr>
        </p:nvSpPr>
        <p:spPr/>
        <p:txBody>
          <a:bodyPr/>
          <a:lstStyle/>
          <a:p>
            <a:r>
              <a:rPr lang="en-GB"/>
              <a:t>1. Software</a:t>
            </a:r>
          </a:p>
        </p:txBody>
      </p:sp>
      <p:sp>
        <p:nvSpPr>
          <p:cNvPr id="3" name="Content Placeholder 2">
            <a:extLst>
              <a:ext uri="{FF2B5EF4-FFF2-40B4-BE49-F238E27FC236}">
                <a16:creationId xmlns:a16="http://schemas.microsoft.com/office/drawing/2014/main" id="{1EA3EC68-876B-A900-0798-C3673DBE1836}"/>
              </a:ext>
            </a:extLst>
          </p:cNvPr>
          <p:cNvSpPr>
            <a:spLocks noGrp="1"/>
          </p:cNvSpPr>
          <p:nvPr>
            <p:ph idx="1"/>
          </p:nvPr>
        </p:nvSpPr>
        <p:spPr/>
        <p:txBody>
          <a:bodyPr/>
          <a:lstStyle/>
          <a:p>
            <a:r>
              <a:rPr lang="en-GB"/>
              <a:t>We can use the following software to </a:t>
            </a:r>
            <a:r>
              <a:rPr lang="pl-PL" err="1"/>
              <a:t>analyse</a:t>
            </a:r>
            <a:r>
              <a:rPr lang="en-GB"/>
              <a:t> </a:t>
            </a:r>
            <a:r>
              <a:rPr lang="pl-PL" err="1"/>
              <a:t>road</a:t>
            </a:r>
            <a:r>
              <a:rPr lang="pl-PL"/>
              <a:t> sections</a:t>
            </a:r>
            <a:r>
              <a:rPr lang="en-GB"/>
              <a:t>:</a:t>
            </a:r>
          </a:p>
          <a:p>
            <a:pPr lvl="1"/>
            <a:r>
              <a:rPr lang="pl-PL"/>
              <a:t>YouTube</a:t>
            </a:r>
            <a:r>
              <a:rPr lang="en-GB"/>
              <a:t> – to watch prepared videos from Interchanges</a:t>
            </a:r>
          </a:p>
          <a:p>
            <a:pPr lvl="1"/>
            <a:r>
              <a:rPr lang="en-GB"/>
              <a:t>Maps.google.com (street view) - to watch </a:t>
            </a:r>
            <a:r>
              <a:rPr lang="pl-PL"/>
              <a:t>the </a:t>
            </a:r>
            <a:r>
              <a:rPr lang="en-GB"/>
              <a:t>area of interchanges</a:t>
            </a:r>
            <a:endParaRPr lang="pl-PL"/>
          </a:p>
          <a:p>
            <a:pPr lvl="1"/>
            <a:r>
              <a:rPr lang="en-GB"/>
              <a:t>Google Earth - software for displaying prepared *.</a:t>
            </a:r>
            <a:r>
              <a:rPr lang="en-GB" err="1"/>
              <a:t>kmz</a:t>
            </a:r>
            <a:r>
              <a:rPr lang="en-GB"/>
              <a:t>, *.</a:t>
            </a:r>
            <a:r>
              <a:rPr lang="en-GB" err="1"/>
              <a:t>kml</a:t>
            </a:r>
            <a:r>
              <a:rPr lang="en-GB"/>
              <a:t> files. The software does not have advanced editing data processing functions - freeware</a:t>
            </a:r>
          </a:p>
          <a:p>
            <a:pPr lvl="1"/>
            <a:endParaRPr lang="en-GB"/>
          </a:p>
          <a:p>
            <a:endParaRPr lang="en-GB"/>
          </a:p>
        </p:txBody>
      </p:sp>
    </p:spTree>
    <p:extLst>
      <p:ext uri="{BB962C8B-B14F-4D97-AF65-F5344CB8AC3E}">
        <p14:creationId xmlns:p14="http://schemas.microsoft.com/office/powerpoint/2010/main" val="8512898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AAC6AC1-7262-BB82-F38C-E28579AFA515}"/>
              </a:ext>
            </a:extLst>
          </p:cNvPr>
          <p:cNvSpPr>
            <a:spLocks noGrp="1"/>
          </p:cNvSpPr>
          <p:nvPr>
            <p:ph type="title"/>
          </p:nvPr>
        </p:nvSpPr>
        <p:spPr/>
        <p:txBody>
          <a:bodyPr/>
          <a:lstStyle/>
          <a:p>
            <a:endParaRPr lang="en-GB"/>
          </a:p>
        </p:txBody>
      </p:sp>
      <p:sp>
        <p:nvSpPr>
          <p:cNvPr id="5" name="Text Placeholder 4">
            <a:extLst>
              <a:ext uri="{FF2B5EF4-FFF2-40B4-BE49-F238E27FC236}">
                <a16:creationId xmlns:a16="http://schemas.microsoft.com/office/drawing/2014/main" id="{1356B4EA-BFD6-B63F-E871-3908A74BF9D5}"/>
              </a:ext>
            </a:extLst>
          </p:cNvPr>
          <p:cNvSpPr>
            <a:spLocks noGrp="1"/>
          </p:cNvSpPr>
          <p:nvPr>
            <p:ph type="body" sz="half" idx="2"/>
          </p:nvPr>
        </p:nvSpPr>
        <p:spPr/>
        <p:txBody>
          <a:bodyPr/>
          <a:lstStyle/>
          <a:p>
            <a:r>
              <a:rPr lang="pl-PL" sz="9998">
                <a:latin typeface="SanukPro-Medium"/>
              </a:rPr>
              <a:t>2.</a:t>
            </a:r>
          </a:p>
          <a:p>
            <a:r>
              <a:rPr lang="en-GB" sz="9998">
                <a:latin typeface="SanukPro-Medium"/>
              </a:rPr>
              <a:t>Source of data</a:t>
            </a:r>
          </a:p>
        </p:txBody>
      </p:sp>
      <p:pic>
        <p:nvPicPr>
          <p:cNvPr id="8" name="Picture 7" descr="A diagram of several blue cylinders&#10;&#10;Description automatically generated">
            <a:extLst>
              <a:ext uri="{FF2B5EF4-FFF2-40B4-BE49-F238E27FC236}">
                <a16:creationId xmlns:a16="http://schemas.microsoft.com/office/drawing/2014/main" id="{A2261494-BA19-91DE-156C-42922DA9D927}"/>
              </a:ext>
            </a:extLst>
          </p:cNvPr>
          <p:cNvPicPr>
            <a:picLocks noChangeAspect="1"/>
          </p:cNvPicPr>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11315" r="8860"/>
          <a:stretch/>
        </p:blipFill>
        <p:spPr>
          <a:xfrm>
            <a:off x="9617323" y="1064499"/>
            <a:ext cx="14139037" cy="11587002"/>
          </a:xfrm>
          <a:prstGeom prst="rect">
            <a:avLst/>
          </a:prstGeom>
        </p:spPr>
      </p:pic>
    </p:spTree>
    <p:extLst>
      <p:ext uri="{BB962C8B-B14F-4D97-AF65-F5344CB8AC3E}">
        <p14:creationId xmlns:p14="http://schemas.microsoft.com/office/powerpoint/2010/main" val="9091290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3CF8C32E-224C-253E-D30F-68C347C388EF}"/>
              </a:ext>
            </a:extLst>
          </p:cNvPr>
          <p:cNvSpPr>
            <a:spLocks noGrp="1"/>
          </p:cNvSpPr>
          <p:nvPr>
            <p:ph idx="1"/>
          </p:nvPr>
        </p:nvSpPr>
        <p:spPr>
          <a:xfrm>
            <a:off x="1675964" y="3652085"/>
            <a:ext cx="21997676" cy="8700410"/>
          </a:xfrm>
        </p:spPr>
        <p:txBody>
          <a:bodyPr>
            <a:normAutofit/>
          </a:bodyPr>
          <a:lstStyle/>
          <a:p>
            <a:r>
              <a:rPr lang="en-GB" dirty="0"/>
              <a:t>The prepared video was recorded on Polish roads between 2016 and 2023</a:t>
            </a:r>
            <a:endParaRPr lang="pl-PL" dirty="0"/>
          </a:p>
          <a:p>
            <a:r>
              <a:rPr lang="en-GB" dirty="0"/>
              <a:t>The data was compiled by </a:t>
            </a:r>
            <a:r>
              <a:rPr lang="pl-PL" dirty="0"/>
              <a:t>Gdansk University of Technology</a:t>
            </a:r>
          </a:p>
          <a:p>
            <a:r>
              <a:rPr lang="en-GB" dirty="0"/>
              <a:t>Data may be used </a:t>
            </a:r>
            <a:r>
              <a:rPr lang="pl-PL" dirty="0"/>
              <a:t>by </a:t>
            </a:r>
            <a:r>
              <a:rPr lang="en-GB" dirty="0"/>
              <a:t>Creative Commons </a:t>
            </a:r>
            <a:r>
              <a:rPr lang="en-GB" dirty="0" err="1"/>
              <a:t>NonCommercial</a:t>
            </a:r>
            <a:r>
              <a:rPr lang="en-GB" dirty="0"/>
              <a:t> license</a:t>
            </a:r>
            <a:endParaRPr lang="pl-PL" dirty="0"/>
          </a:p>
          <a:p>
            <a:r>
              <a:rPr lang="pl-PL" dirty="0"/>
              <a:t>Data </a:t>
            </a:r>
            <a:r>
              <a:rPr lang="pl-PL" dirty="0" err="1"/>
              <a:t>are</a:t>
            </a:r>
            <a:r>
              <a:rPr lang="pl-PL" dirty="0"/>
              <a:t> </a:t>
            </a:r>
            <a:r>
              <a:rPr lang="pl-PL" dirty="0" err="1"/>
              <a:t>available</a:t>
            </a:r>
            <a:r>
              <a:rPr lang="pl-PL" dirty="0"/>
              <a:t> </a:t>
            </a:r>
            <a:r>
              <a:rPr lang="pl-PL" dirty="0" err="1"/>
              <a:t>at</a:t>
            </a:r>
            <a:r>
              <a:rPr lang="pl-PL" dirty="0"/>
              <a:t> </a:t>
            </a:r>
            <a:r>
              <a:rPr lang="en-GB" dirty="0"/>
              <a:t>You</a:t>
            </a:r>
            <a:r>
              <a:rPr lang="pl-PL" dirty="0" err="1"/>
              <a:t>tube</a:t>
            </a:r>
            <a:r>
              <a:rPr lang="en-GB" dirty="0"/>
              <a:t> channel</a:t>
            </a:r>
            <a:r>
              <a:rPr lang="pl-PL" dirty="0"/>
              <a:t>: </a:t>
            </a:r>
            <a:r>
              <a:rPr lang="es-ES" b="0" i="0" dirty="0" err="1">
                <a:solidFill>
                  <a:srgbClr val="0F0F0F"/>
                </a:solidFill>
                <a:effectLst/>
                <a:latin typeface="Roboto" panose="02000000000000000000" pitchFamily="2" charset="0"/>
              </a:rPr>
              <a:t>Infro@d</a:t>
            </a:r>
            <a:r>
              <a:rPr lang="es-ES" b="0" i="0" dirty="0">
                <a:solidFill>
                  <a:srgbClr val="0F0F0F"/>
                </a:solidFill>
                <a:effectLst/>
                <a:latin typeface="Roboto" panose="02000000000000000000" pitchFamily="2" charset="0"/>
              </a:rPr>
              <a:t> - </a:t>
            </a:r>
            <a:r>
              <a:rPr lang="es-ES" b="0" i="0" dirty="0" err="1">
                <a:solidFill>
                  <a:srgbClr val="0F0F0F"/>
                </a:solidFill>
                <a:effectLst/>
                <a:latin typeface="Roboto" panose="02000000000000000000" pitchFamily="2" charset="0"/>
              </a:rPr>
              <a:t>European</a:t>
            </a:r>
            <a:r>
              <a:rPr lang="es-ES" b="0" i="0" dirty="0">
                <a:solidFill>
                  <a:srgbClr val="0F0F0F"/>
                </a:solidFill>
                <a:effectLst/>
                <a:latin typeface="Roboto" panose="02000000000000000000" pitchFamily="2" charset="0"/>
              </a:rPr>
              <a:t> Digital </a:t>
            </a:r>
            <a:r>
              <a:rPr lang="es-ES" b="0" i="0" dirty="0" err="1">
                <a:solidFill>
                  <a:srgbClr val="0F0F0F"/>
                </a:solidFill>
                <a:effectLst/>
                <a:latin typeface="Roboto" panose="02000000000000000000" pitchFamily="2" charset="0"/>
              </a:rPr>
              <a:t>Education</a:t>
            </a:r>
            <a:r>
              <a:rPr lang="pl-PL" b="0" i="0" dirty="0">
                <a:solidFill>
                  <a:srgbClr val="0F0F0F"/>
                </a:solidFill>
                <a:effectLst/>
                <a:latin typeface="Roboto" panose="02000000000000000000" pitchFamily="2" charset="0"/>
              </a:rPr>
              <a:t> (</a:t>
            </a:r>
            <a:r>
              <a:rPr lang="en-GB" b="0" i="0" dirty="0">
                <a:solidFill>
                  <a:srgbClr val="0000B2"/>
                </a:solidFill>
                <a:effectLst/>
                <a:latin typeface="YouTube Sans"/>
                <a:hlinkClick r:id="rId2"/>
              </a:rPr>
              <a:t>youtube.com/@Infrod-EuropeanDigitalEducatio</a:t>
            </a:r>
            <a:r>
              <a:rPr lang="pl-PL" dirty="0">
                <a:solidFill>
                  <a:srgbClr val="0F0F0F"/>
                </a:solidFill>
                <a:latin typeface="Roboto" panose="02000000000000000000" pitchFamily="2" charset="0"/>
              </a:rPr>
              <a:t>)</a:t>
            </a:r>
          </a:p>
          <a:p>
            <a:r>
              <a:rPr lang="pl-PL" dirty="0" err="1"/>
              <a:t>Playlist</a:t>
            </a:r>
            <a:r>
              <a:rPr lang="pl-PL" dirty="0"/>
              <a:t> - </a:t>
            </a:r>
            <a:r>
              <a:rPr lang="en-GB" dirty="0"/>
              <a:t>INFRO@D Roadside safety management - Regional Roads</a:t>
            </a:r>
            <a:endParaRPr lang="pl-PL" dirty="0"/>
          </a:p>
          <a:p>
            <a:endParaRPr lang="pl-PL" dirty="0"/>
          </a:p>
          <a:p>
            <a:pPr marL="0" indent="0">
              <a:buNone/>
            </a:pPr>
            <a:endParaRPr lang="en-GB" dirty="0"/>
          </a:p>
          <a:p>
            <a:endParaRPr lang="en-GB" dirty="0"/>
          </a:p>
          <a:p>
            <a:endParaRPr lang="en-GB" dirty="0"/>
          </a:p>
        </p:txBody>
      </p:sp>
      <p:sp>
        <p:nvSpPr>
          <p:cNvPr id="3" name="Title 2">
            <a:extLst>
              <a:ext uri="{FF2B5EF4-FFF2-40B4-BE49-F238E27FC236}">
                <a16:creationId xmlns:a16="http://schemas.microsoft.com/office/drawing/2014/main" id="{A8E102E7-016F-7AFC-2F83-68A4132ECE61}"/>
              </a:ext>
            </a:extLst>
          </p:cNvPr>
          <p:cNvSpPr>
            <a:spLocks noGrp="1"/>
          </p:cNvSpPr>
          <p:nvPr>
            <p:ph type="title"/>
          </p:nvPr>
        </p:nvSpPr>
        <p:spPr/>
        <p:txBody>
          <a:bodyPr/>
          <a:lstStyle/>
          <a:p>
            <a:r>
              <a:rPr lang="pl-PL"/>
              <a:t>2</a:t>
            </a:r>
            <a:r>
              <a:rPr lang="en-GB"/>
              <a:t>. </a:t>
            </a:r>
            <a:r>
              <a:rPr lang="pl-PL"/>
              <a:t>Source of data</a:t>
            </a:r>
            <a:endParaRPr lang="en-GB"/>
          </a:p>
        </p:txBody>
      </p:sp>
      <p:pic>
        <p:nvPicPr>
          <p:cNvPr id="2050" name="Picture 2" descr="Creative Commons NonCommercial license - Wikipedia">
            <a:extLst>
              <a:ext uri="{FF2B5EF4-FFF2-40B4-BE49-F238E27FC236}">
                <a16:creationId xmlns:a16="http://schemas.microsoft.com/office/drawing/2014/main" id="{BD658352-9E09-3641-5358-F08BD9AF21F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226062" y="10500359"/>
            <a:ext cx="4151819" cy="14474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327880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BB958C4A-CDC9-766E-F09F-816CA408860B}"/>
              </a:ext>
            </a:extLst>
          </p:cNvPr>
          <p:cNvPicPr>
            <a:picLocks noChangeAspect="1"/>
          </p:cNvPicPr>
          <p:nvPr/>
        </p:nvPicPr>
        <p:blipFill rotWithShape="1">
          <a:blip r:embed="rId2">
            <a:extLst>
              <a:ext uri="{BEBA8EAE-BF5A-486C-A8C5-ECC9F3942E4B}">
                <a14:imgProps xmlns:a14="http://schemas.microsoft.com/office/drawing/2010/main">
                  <a14:imgLayer r:embed="rId3">
                    <a14:imgEffect>
                      <a14:saturation sat="0"/>
                    </a14:imgEffect>
                  </a14:imgLayer>
                </a14:imgProps>
              </a:ext>
            </a:extLst>
          </a:blip>
          <a:srcRect l="28011" r="28011"/>
          <a:stretch/>
        </p:blipFill>
        <p:spPr>
          <a:xfrm>
            <a:off x="9541565" y="377858"/>
            <a:ext cx="14290556" cy="12960284"/>
          </a:xfrm>
          <a:prstGeom prst="rect">
            <a:avLst/>
          </a:prstGeom>
        </p:spPr>
      </p:pic>
      <p:sp>
        <p:nvSpPr>
          <p:cNvPr id="4" name="Text Placeholder 3">
            <a:extLst>
              <a:ext uri="{FF2B5EF4-FFF2-40B4-BE49-F238E27FC236}">
                <a16:creationId xmlns:a16="http://schemas.microsoft.com/office/drawing/2014/main" id="{9F1F73A3-0652-9703-962B-77D0599B9D29}"/>
              </a:ext>
            </a:extLst>
          </p:cNvPr>
          <p:cNvSpPr>
            <a:spLocks noGrp="1"/>
          </p:cNvSpPr>
          <p:nvPr>
            <p:ph type="body" idx="1"/>
          </p:nvPr>
        </p:nvSpPr>
        <p:spPr/>
        <p:txBody>
          <a:bodyPr/>
          <a:lstStyle/>
          <a:p>
            <a:r>
              <a:rPr lang="pl-PL" dirty="0"/>
              <a:t>3</a:t>
            </a:r>
            <a:r>
              <a:rPr lang="en-GB" dirty="0"/>
              <a:t>.</a:t>
            </a:r>
          </a:p>
          <a:p>
            <a:r>
              <a:rPr lang="en-GB" dirty="0"/>
              <a:t>Type of data</a:t>
            </a:r>
          </a:p>
          <a:p>
            <a:endParaRPr lang="en-GB" dirty="0"/>
          </a:p>
        </p:txBody>
      </p:sp>
    </p:spTree>
    <p:extLst>
      <p:ext uri="{BB962C8B-B14F-4D97-AF65-F5344CB8AC3E}">
        <p14:creationId xmlns:p14="http://schemas.microsoft.com/office/powerpoint/2010/main" val="37604431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map with a route&#10;&#10;Description automatically generated">
            <a:extLst>
              <a:ext uri="{FF2B5EF4-FFF2-40B4-BE49-F238E27FC236}">
                <a16:creationId xmlns:a16="http://schemas.microsoft.com/office/drawing/2014/main" id="{3498D9E8-B336-56F4-7447-F2ADE4B11CC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568527" y="408894"/>
            <a:ext cx="9360930" cy="6622863"/>
          </a:xfrm>
          <a:prstGeom prst="rect">
            <a:avLst/>
          </a:prstGeom>
        </p:spPr>
      </p:pic>
      <p:sp>
        <p:nvSpPr>
          <p:cNvPr id="5" name="Content Placeholder 4">
            <a:extLst>
              <a:ext uri="{FF2B5EF4-FFF2-40B4-BE49-F238E27FC236}">
                <a16:creationId xmlns:a16="http://schemas.microsoft.com/office/drawing/2014/main" id="{1F81BB94-5997-D5ED-A4F4-F788FDB2E5FC}"/>
              </a:ext>
            </a:extLst>
          </p:cNvPr>
          <p:cNvSpPr>
            <a:spLocks noGrp="1"/>
          </p:cNvSpPr>
          <p:nvPr>
            <p:ph idx="1"/>
          </p:nvPr>
        </p:nvSpPr>
        <p:spPr>
          <a:xfrm>
            <a:off x="1675964" y="3652085"/>
            <a:ext cx="10436669" cy="8700410"/>
          </a:xfrm>
        </p:spPr>
        <p:txBody>
          <a:bodyPr/>
          <a:lstStyle/>
          <a:p>
            <a:r>
              <a:rPr lang="en-GB"/>
              <a:t>Data includes road sections:</a:t>
            </a:r>
          </a:p>
          <a:p>
            <a:pPr lvl="1"/>
            <a:r>
              <a:rPr lang="pl-PL"/>
              <a:t>21</a:t>
            </a:r>
            <a:r>
              <a:rPr lang="en-GB"/>
              <a:t> </a:t>
            </a:r>
            <a:r>
              <a:rPr lang="pl-PL" err="1"/>
              <a:t>Regional</a:t>
            </a:r>
            <a:r>
              <a:rPr lang="pl-PL"/>
              <a:t> </a:t>
            </a:r>
            <a:r>
              <a:rPr lang="pl-PL" err="1"/>
              <a:t>roads</a:t>
            </a:r>
            <a:endParaRPr lang="pl-PL"/>
          </a:p>
          <a:p>
            <a:r>
              <a:rPr lang="en-GB"/>
              <a:t>Data are provided in </a:t>
            </a:r>
            <a:r>
              <a:rPr lang="pl-PL"/>
              <a:t>four</a:t>
            </a:r>
            <a:r>
              <a:rPr lang="en-GB"/>
              <a:t> types of data:</a:t>
            </a:r>
          </a:p>
          <a:p>
            <a:pPr lvl="1"/>
            <a:r>
              <a:rPr lang="en-GB"/>
              <a:t>Video files</a:t>
            </a:r>
            <a:endParaRPr lang="pl-PL"/>
          </a:p>
          <a:p>
            <a:pPr lvl="1"/>
            <a:r>
              <a:rPr lang="pl-PL"/>
              <a:t>PDF </a:t>
            </a:r>
            <a:r>
              <a:rPr lang="pl-PL" err="1"/>
              <a:t>files</a:t>
            </a:r>
            <a:endParaRPr lang="en-GB"/>
          </a:p>
          <a:p>
            <a:pPr lvl="1"/>
            <a:r>
              <a:rPr lang="en-GB"/>
              <a:t>Shapefiles – polylines, points</a:t>
            </a:r>
          </a:p>
          <a:p>
            <a:pPr lvl="1"/>
            <a:r>
              <a:rPr lang="en-GB"/>
              <a:t>KMZ  data - polylines, points</a:t>
            </a:r>
          </a:p>
          <a:p>
            <a:endParaRPr lang="en-GB"/>
          </a:p>
        </p:txBody>
      </p:sp>
      <p:sp>
        <p:nvSpPr>
          <p:cNvPr id="4" name="Title 3">
            <a:extLst>
              <a:ext uri="{FF2B5EF4-FFF2-40B4-BE49-F238E27FC236}">
                <a16:creationId xmlns:a16="http://schemas.microsoft.com/office/drawing/2014/main" id="{C295A1EE-E64E-8B49-128A-862F1344FD4C}"/>
              </a:ext>
            </a:extLst>
          </p:cNvPr>
          <p:cNvSpPr>
            <a:spLocks noGrp="1"/>
          </p:cNvSpPr>
          <p:nvPr>
            <p:ph type="title"/>
          </p:nvPr>
        </p:nvSpPr>
        <p:spPr/>
        <p:txBody>
          <a:bodyPr/>
          <a:lstStyle/>
          <a:p>
            <a:r>
              <a:rPr lang="en-GB"/>
              <a:t>3.1. Type of data</a:t>
            </a:r>
          </a:p>
        </p:txBody>
      </p:sp>
      <p:pic>
        <p:nvPicPr>
          <p:cNvPr id="2" name="R221_Section_1">
            <a:hlinkClick r:id="" action="ppaction://media"/>
            <a:extLst>
              <a:ext uri="{FF2B5EF4-FFF2-40B4-BE49-F238E27FC236}">
                <a16:creationId xmlns:a16="http://schemas.microsoft.com/office/drawing/2014/main" id="{BB5CB585-8B3B-EEBD-9C7B-F5A425E51DF1}"/>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12112633" y="6553300"/>
            <a:ext cx="11790529" cy="6632172"/>
          </a:xfrm>
          <a:prstGeom prst="rect">
            <a:avLst/>
          </a:prstGeom>
          <a:ln w="19050">
            <a:solidFill>
              <a:schemeClr val="accent1"/>
            </a:solidFill>
          </a:ln>
        </p:spPr>
      </p:pic>
    </p:spTree>
    <p:extLst>
      <p:ext uri="{BB962C8B-B14F-4D97-AF65-F5344CB8AC3E}">
        <p14:creationId xmlns:p14="http://schemas.microsoft.com/office/powerpoint/2010/main" val="22899845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94956"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2"/>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2"/>
                                        </p:tgtEl>
                                      </p:cBhvr>
                                    </p:cmd>
                                  </p:childTnLst>
                                </p:cTn>
                              </p:par>
                            </p:childTnLst>
                          </p:cTn>
                        </p:par>
                      </p:childTnLst>
                    </p:cTn>
                  </p:par>
                </p:childTnLst>
              </p:cTn>
              <p:nextCondLst>
                <p:cond evt="onClick" delay="0">
                  <p:tgtEl>
                    <p:spTgt spid="2"/>
                  </p:tgtEl>
                </p:cond>
              </p:nextCondLst>
            </p:seq>
            <p:video>
              <p:cMediaNode vol="80000">
                <p:cTn id="12" fill="hold" display="0">
                  <p:stCondLst>
                    <p:cond delay="indefinite"/>
                  </p:stCondLst>
                </p:cTn>
                <p:tgtEl>
                  <p:spTgt spid="2"/>
                </p:tgtEl>
              </p:cMediaNode>
            </p:vide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 name="object 2"/>
          <p:cNvSpPr/>
          <p:nvPr/>
        </p:nvSpPr>
        <p:spPr>
          <a:xfrm>
            <a:off x="-1" y="1785"/>
            <a:ext cx="24377652" cy="13712430"/>
          </a:xfrm>
          <a:prstGeom prst="rect">
            <a:avLst/>
          </a:prstGeom>
          <a:solidFill>
            <a:srgbClr val="363C95"/>
          </a:solidFill>
          <a:ln w="12700">
            <a:miter lim="400000"/>
          </a:ln>
        </p:spPr>
        <p:txBody>
          <a:bodyPr lIns="60942" tIns="60942" rIns="60942" bIns="60942"/>
          <a:lstStyle/>
          <a:p>
            <a:pPr>
              <a:defRPr>
                <a:latin typeface="Calibri"/>
                <a:ea typeface="Calibri"/>
                <a:cs typeface="Calibri"/>
                <a:sym typeface="Calibri"/>
              </a:defRPr>
            </a:pPr>
            <a:endParaRPr sz="2399"/>
          </a:p>
        </p:txBody>
      </p:sp>
      <p:sp>
        <p:nvSpPr>
          <p:cNvPr id="2" name="Text Placeholder 1">
            <a:extLst>
              <a:ext uri="{FF2B5EF4-FFF2-40B4-BE49-F238E27FC236}">
                <a16:creationId xmlns:a16="http://schemas.microsoft.com/office/drawing/2014/main" id="{6B5E9551-721A-1999-1E49-DB643AEE23F7}"/>
              </a:ext>
            </a:extLst>
          </p:cNvPr>
          <p:cNvSpPr>
            <a:spLocks noGrp="1"/>
          </p:cNvSpPr>
          <p:nvPr>
            <p:ph type="body" idx="1"/>
          </p:nvPr>
        </p:nvSpPr>
        <p:spPr/>
        <p:txBody>
          <a:bodyPr/>
          <a:lstStyle/>
          <a:p>
            <a:r>
              <a:rPr lang="pl-PL" dirty="0"/>
              <a:t>4</a:t>
            </a:r>
            <a:r>
              <a:rPr lang="en-GB" dirty="0"/>
              <a:t>.</a:t>
            </a:r>
          </a:p>
          <a:p>
            <a:r>
              <a:rPr lang="pl-PL" dirty="0" err="1"/>
              <a:t>Task</a:t>
            </a:r>
            <a:endParaRPr lang="en-GB" dirty="0"/>
          </a:p>
        </p:txBody>
      </p:sp>
      <p:sp>
        <p:nvSpPr>
          <p:cNvPr id="3" name="object 4">
            <a:extLst>
              <a:ext uri="{FF2B5EF4-FFF2-40B4-BE49-F238E27FC236}">
                <a16:creationId xmlns:a16="http://schemas.microsoft.com/office/drawing/2014/main" id="{448FE7A0-88CE-1509-EDE5-0A68AD3214B8}"/>
              </a:ext>
            </a:extLst>
          </p:cNvPr>
          <p:cNvSpPr txBox="1">
            <a:spLocks/>
          </p:cNvSpPr>
          <p:nvPr/>
        </p:nvSpPr>
        <p:spPr>
          <a:xfrm>
            <a:off x="1354313" y="3782084"/>
            <a:ext cx="10528945" cy="2963410"/>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0" tIns="0" rIns="0" bIns="0">
            <a:normAutofit/>
          </a:bodyPr>
          <a:lstStyle>
            <a:lvl1pPr marL="0" marR="0" indent="0" algn="l" defTabSz="914400" rtl="0" latinLnBrk="0">
              <a:lnSpc>
                <a:spcPct val="100000"/>
              </a:lnSpc>
              <a:spcBef>
                <a:spcPts val="0"/>
              </a:spcBef>
              <a:spcAft>
                <a:spcPts val="0"/>
              </a:spcAft>
              <a:buClrTx/>
              <a:buSzTx/>
              <a:buFontTx/>
              <a:buNone/>
              <a:tabLst/>
              <a:defRPr sz="3200" b="0" i="0" u="none" strike="noStrike" cap="none" spc="0" baseline="0">
                <a:solidFill>
                  <a:srgbClr val="FFFFFF"/>
                </a:solidFill>
                <a:uFillTx/>
                <a:latin typeface="SanukPro-Medium"/>
                <a:ea typeface="SanukPro-Medium"/>
                <a:cs typeface="SanukPro-Medium"/>
                <a:sym typeface="SanukPro-Medium"/>
              </a:defRPr>
            </a:lvl1pPr>
            <a:lvl2pPr marL="0" marR="0" indent="0" algn="l" defTabSz="914400" rtl="0" latinLnBrk="0">
              <a:lnSpc>
                <a:spcPct val="100000"/>
              </a:lnSpc>
              <a:spcBef>
                <a:spcPts val="0"/>
              </a:spcBef>
              <a:spcAft>
                <a:spcPts val="0"/>
              </a:spcAft>
              <a:buClrTx/>
              <a:buSzTx/>
              <a:buFontTx/>
              <a:buNone/>
              <a:tabLst/>
              <a:defRPr sz="3200" b="0" i="0" u="none" strike="noStrike" cap="none" spc="0" baseline="0">
                <a:solidFill>
                  <a:srgbClr val="FFFFFF"/>
                </a:solidFill>
                <a:uFillTx/>
                <a:latin typeface="SanukPro-Medium"/>
                <a:ea typeface="SanukPro-Medium"/>
                <a:cs typeface="SanukPro-Medium"/>
                <a:sym typeface="SanukPro-Medium"/>
              </a:defRPr>
            </a:lvl2pPr>
            <a:lvl3pPr marL="0" marR="0" indent="0" algn="l" defTabSz="914400" rtl="0" latinLnBrk="0">
              <a:lnSpc>
                <a:spcPct val="100000"/>
              </a:lnSpc>
              <a:spcBef>
                <a:spcPts val="0"/>
              </a:spcBef>
              <a:spcAft>
                <a:spcPts val="0"/>
              </a:spcAft>
              <a:buClrTx/>
              <a:buSzTx/>
              <a:buFontTx/>
              <a:buNone/>
              <a:tabLst/>
              <a:defRPr sz="3200" b="0" i="0" u="none" strike="noStrike" cap="none" spc="0" baseline="0">
                <a:solidFill>
                  <a:srgbClr val="FFFFFF"/>
                </a:solidFill>
                <a:uFillTx/>
                <a:latin typeface="SanukPro-Medium"/>
                <a:ea typeface="SanukPro-Medium"/>
                <a:cs typeface="SanukPro-Medium"/>
                <a:sym typeface="SanukPro-Medium"/>
              </a:defRPr>
            </a:lvl3pPr>
            <a:lvl4pPr marL="0" marR="0" indent="0" algn="l" defTabSz="914400" rtl="0" latinLnBrk="0">
              <a:lnSpc>
                <a:spcPct val="100000"/>
              </a:lnSpc>
              <a:spcBef>
                <a:spcPts val="0"/>
              </a:spcBef>
              <a:spcAft>
                <a:spcPts val="0"/>
              </a:spcAft>
              <a:buClrTx/>
              <a:buSzTx/>
              <a:buFontTx/>
              <a:buNone/>
              <a:tabLst/>
              <a:defRPr sz="3200" b="0" i="0" u="none" strike="noStrike" cap="none" spc="0" baseline="0">
                <a:solidFill>
                  <a:srgbClr val="FFFFFF"/>
                </a:solidFill>
                <a:uFillTx/>
                <a:latin typeface="SanukPro-Medium"/>
                <a:ea typeface="SanukPro-Medium"/>
                <a:cs typeface="SanukPro-Medium"/>
                <a:sym typeface="SanukPro-Medium"/>
              </a:defRPr>
            </a:lvl4pPr>
            <a:lvl5pPr marL="0" marR="0" indent="0" algn="l" defTabSz="914400" rtl="0" latinLnBrk="0">
              <a:lnSpc>
                <a:spcPct val="100000"/>
              </a:lnSpc>
              <a:spcBef>
                <a:spcPts val="0"/>
              </a:spcBef>
              <a:spcAft>
                <a:spcPts val="0"/>
              </a:spcAft>
              <a:buClrTx/>
              <a:buSzTx/>
              <a:buFontTx/>
              <a:buNone/>
              <a:tabLst/>
              <a:defRPr sz="3200" b="0" i="0" u="none" strike="noStrike" cap="none" spc="0" baseline="0">
                <a:solidFill>
                  <a:srgbClr val="FFFFFF"/>
                </a:solidFill>
                <a:uFillTx/>
                <a:latin typeface="SanukPro-Medium"/>
                <a:ea typeface="SanukPro-Medium"/>
                <a:cs typeface="SanukPro-Medium"/>
                <a:sym typeface="SanukPro-Medium"/>
              </a:defRPr>
            </a:lvl5pPr>
            <a:lvl6pPr marL="0" marR="0" indent="0" algn="l" defTabSz="914400" rtl="0" latinLnBrk="0">
              <a:lnSpc>
                <a:spcPct val="100000"/>
              </a:lnSpc>
              <a:spcBef>
                <a:spcPts val="0"/>
              </a:spcBef>
              <a:spcAft>
                <a:spcPts val="0"/>
              </a:spcAft>
              <a:buClrTx/>
              <a:buSzTx/>
              <a:buFontTx/>
              <a:buNone/>
              <a:tabLst/>
              <a:defRPr sz="3200" b="0" i="0" u="none" strike="noStrike" cap="none" spc="0" baseline="0">
                <a:solidFill>
                  <a:srgbClr val="FFFFFF"/>
                </a:solidFill>
                <a:uFillTx/>
                <a:latin typeface="SanukPro-Medium"/>
                <a:ea typeface="SanukPro-Medium"/>
                <a:cs typeface="SanukPro-Medium"/>
                <a:sym typeface="SanukPro-Medium"/>
              </a:defRPr>
            </a:lvl6pPr>
            <a:lvl7pPr marL="0" marR="0" indent="0" algn="l" defTabSz="914400" rtl="0" latinLnBrk="0">
              <a:lnSpc>
                <a:spcPct val="100000"/>
              </a:lnSpc>
              <a:spcBef>
                <a:spcPts val="0"/>
              </a:spcBef>
              <a:spcAft>
                <a:spcPts val="0"/>
              </a:spcAft>
              <a:buClrTx/>
              <a:buSzTx/>
              <a:buFontTx/>
              <a:buNone/>
              <a:tabLst/>
              <a:defRPr sz="3200" b="0" i="0" u="none" strike="noStrike" cap="none" spc="0" baseline="0">
                <a:solidFill>
                  <a:srgbClr val="FFFFFF"/>
                </a:solidFill>
                <a:uFillTx/>
                <a:latin typeface="SanukPro-Medium"/>
                <a:ea typeface="SanukPro-Medium"/>
                <a:cs typeface="SanukPro-Medium"/>
                <a:sym typeface="SanukPro-Medium"/>
              </a:defRPr>
            </a:lvl7pPr>
            <a:lvl8pPr marL="0" marR="0" indent="0" algn="l" defTabSz="914400" rtl="0" latinLnBrk="0">
              <a:lnSpc>
                <a:spcPct val="100000"/>
              </a:lnSpc>
              <a:spcBef>
                <a:spcPts val="0"/>
              </a:spcBef>
              <a:spcAft>
                <a:spcPts val="0"/>
              </a:spcAft>
              <a:buClrTx/>
              <a:buSzTx/>
              <a:buFontTx/>
              <a:buNone/>
              <a:tabLst/>
              <a:defRPr sz="3200" b="0" i="0" u="none" strike="noStrike" cap="none" spc="0" baseline="0">
                <a:solidFill>
                  <a:srgbClr val="FFFFFF"/>
                </a:solidFill>
                <a:uFillTx/>
                <a:latin typeface="SanukPro-Medium"/>
                <a:ea typeface="SanukPro-Medium"/>
                <a:cs typeface="SanukPro-Medium"/>
                <a:sym typeface="SanukPro-Medium"/>
              </a:defRPr>
            </a:lvl8pPr>
            <a:lvl9pPr marL="0" marR="0" indent="0" algn="l" defTabSz="914400" rtl="0" latinLnBrk="0">
              <a:lnSpc>
                <a:spcPct val="100000"/>
              </a:lnSpc>
              <a:spcBef>
                <a:spcPts val="0"/>
              </a:spcBef>
              <a:spcAft>
                <a:spcPts val="0"/>
              </a:spcAft>
              <a:buClrTx/>
              <a:buSzTx/>
              <a:buFontTx/>
              <a:buNone/>
              <a:tabLst/>
              <a:defRPr sz="3200" b="0" i="0" u="none" strike="noStrike" cap="none" spc="0" baseline="0">
                <a:solidFill>
                  <a:srgbClr val="FFFFFF"/>
                </a:solidFill>
                <a:uFillTx/>
                <a:latin typeface="SanukPro-Medium"/>
                <a:ea typeface="SanukPro-Medium"/>
                <a:cs typeface="SanukPro-Medium"/>
                <a:sym typeface="SanukPro-Medium"/>
              </a:defRPr>
            </a:lvl9pPr>
          </a:lstStyle>
          <a:p>
            <a:pPr indent="16930">
              <a:spcBef>
                <a:spcPts val="800"/>
              </a:spcBef>
              <a:defRPr sz="5500"/>
            </a:pPr>
            <a:endParaRPr lang="en-GB" sz="5465" spc="-132" dirty="0">
              <a:latin typeface="Arial"/>
              <a:ea typeface="Arial"/>
              <a:cs typeface="Arial"/>
              <a:sym typeface="Arial"/>
            </a:endParaRPr>
          </a:p>
        </p:txBody>
      </p:sp>
      <p:pic>
        <p:nvPicPr>
          <p:cNvPr id="15" name="Picture 14" descr="A clipboard with check marks and red check boxes&#10;&#10;Description automatically generated">
            <a:extLst>
              <a:ext uri="{FF2B5EF4-FFF2-40B4-BE49-F238E27FC236}">
                <a16:creationId xmlns:a16="http://schemas.microsoft.com/office/drawing/2014/main" id="{5D3B73E2-B8E4-895B-7BCA-C3ACFAA585EF}"/>
              </a:ext>
            </a:extLst>
          </p:cNvPr>
          <p:cNvPicPr>
            <a:picLocks noChangeAspect="1"/>
          </p:cNvPicPr>
          <p:nvPr/>
        </p:nvPicPr>
        <p:blipFill rotWithShape="1">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l="2425" r="2006"/>
          <a:stretch/>
        </p:blipFill>
        <p:spPr>
          <a:xfrm>
            <a:off x="9745274" y="1785"/>
            <a:ext cx="14632376" cy="13712430"/>
          </a:xfrm>
          <a:prstGeom prst="rect">
            <a:avLst/>
          </a:prstGeom>
        </p:spPr>
      </p:pic>
    </p:spTree>
    <p:extLst>
      <p:ext uri="{BB962C8B-B14F-4D97-AF65-F5344CB8AC3E}">
        <p14:creationId xmlns:p14="http://schemas.microsoft.com/office/powerpoint/2010/main" val="32538359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B49EF2-B61E-6385-E85D-32915E8C49D2}"/>
              </a:ext>
            </a:extLst>
          </p:cNvPr>
          <p:cNvSpPr>
            <a:spLocks noGrp="1"/>
          </p:cNvSpPr>
          <p:nvPr>
            <p:ph type="title"/>
          </p:nvPr>
        </p:nvSpPr>
        <p:spPr/>
        <p:txBody>
          <a:bodyPr>
            <a:normAutofit/>
          </a:bodyPr>
          <a:lstStyle/>
          <a:p>
            <a:r>
              <a:rPr lang="pl-PL" dirty="0"/>
              <a:t>TASK </a:t>
            </a:r>
          </a:p>
        </p:txBody>
      </p:sp>
      <p:sp>
        <p:nvSpPr>
          <p:cNvPr id="3" name="Content Placeholder 2">
            <a:extLst>
              <a:ext uri="{FF2B5EF4-FFF2-40B4-BE49-F238E27FC236}">
                <a16:creationId xmlns:a16="http://schemas.microsoft.com/office/drawing/2014/main" id="{37EB5FFF-1835-2535-F448-02E221302066}"/>
              </a:ext>
            </a:extLst>
          </p:cNvPr>
          <p:cNvSpPr>
            <a:spLocks noGrp="1"/>
          </p:cNvSpPr>
          <p:nvPr>
            <p:ph sz="half" idx="1"/>
          </p:nvPr>
        </p:nvSpPr>
        <p:spPr>
          <a:xfrm>
            <a:off x="837983" y="3652085"/>
            <a:ext cx="16278442" cy="8700410"/>
          </a:xfrm>
        </p:spPr>
        <p:txBody>
          <a:bodyPr/>
          <a:lstStyle/>
          <a:p>
            <a:pPr marL="914171" indent="-914171">
              <a:buFont typeface="+mj-lt"/>
              <a:buAutoNum type="arabicPeriod"/>
            </a:pPr>
            <a:r>
              <a:rPr lang="en-GB" spc="-20" dirty="0">
                <a:cs typeface="Calibri"/>
              </a:rPr>
              <a:t>Divide the sections into segments in accordance with NWRSA requirements</a:t>
            </a:r>
          </a:p>
          <a:p>
            <a:pPr marL="914171" indent="-914171">
              <a:buFont typeface="+mj-lt"/>
              <a:buAutoNum type="arabicPeriod"/>
            </a:pPr>
            <a:r>
              <a:rPr lang="en-GB" spc="-20" dirty="0">
                <a:cs typeface="Calibri"/>
              </a:rPr>
              <a:t>Assess a section of Road 221 by specifying selected road parameters</a:t>
            </a:r>
            <a:endParaRPr lang="pl-PL" spc="-20" dirty="0">
              <a:cs typeface="Calibri"/>
            </a:endParaRPr>
          </a:p>
          <a:p>
            <a:pPr marL="914171" indent="-914171">
              <a:buFont typeface="+mj-lt"/>
              <a:buAutoNum type="arabicPeriod"/>
            </a:pPr>
            <a:r>
              <a:rPr lang="pl-PL" spc="-20" dirty="0" err="1">
                <a:cs typeface="Calibri"/>
              </a:rPr>
              <a:t>Working</a:t>
            </a:r>
            <a:r>
              <a:rPr lang="pl-PL" spc="-20" dirty="0">
                <a:cs typeface="Calibri"/>
              </a:rPr>
              <a:t> in </a:t>
            </a:r>
            <a:r>
              <a:rPr lang="pl-PL" spc="-20" dirty="0" err="1">
                <a:cs typeface="Calibri"/>
              </a:rPr>
              <a:t>groups</a:t>
            </a:r>
            <a:r>
              <a:rPr lang="pl-PL" spc="-20" dirty="0">
                <a:cs typeface="Calibri"/>
              </a:rPr>
              <a:t> of 2 </a:t>
            </a:r>
            <a:r>
              <a:rPr lang="pl-PL" spc="-20" dirty="0" err="1">
                <a:cs typeface="Calibri"/>
              </a:rPr>
              <a:t>people</a:t>
            </a:r>
            <a:endParaRPr lang="en-GB" spc="-20" dirty="0">
              <a:cs typeface="Calibri"/>
            </a:endParaRPr>
          </a:p>
          <a:p>
            <a:endParaRPr lang="pl-PL" dirty="0"/>
          </a:p>
        </p:txBody>
      </p:sp>
    </p:spTree>
    <p:extLst>
      <p:ext uri="{BB962C8B-B14F-4D97-AF65-F5344CB8AC3E}">
        <p14:creationId xmlns:p14="http://schemas.microsoft.com/office/powerpoint/2010/main" val="38697168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6AC8AD3-48BF-423E-6295-9B0F59875287}"/>
              </a:ext>
            </a:extLst>
          </p:cNvPr>
          <p:cNvSpPr>
            <a:spLocks noGrp="1"/>
          </p:cNvSpPr>
          <p:nvPr>
            <p:ph idx="1"/>
          </p:nvPr>
        </p:nvSpPr>
        <p:spPr>
          <a:xfrm>
            <a:off x="1675965" y="3652085"/>
            <a:ext cx="21546477" cy="8700410"/>
          </a:xfrm>
        </p:spPr>
        <p:txBody>
          <a:bodyPr>
            <a:normAutofit/>
          </a:bodyPr>
          <a:lstStyle/>
          <a:p>
            <a:r>
              <a:rPr lang="pl-PL">
                <a:solidFill>
                  <a:schemeClr val="tx1"/>
                </a:solidFill>
              </a:rPr>
              <a:t>The data </a:t>
            </a:r>
            <a:r>
              <a:rPr lang="pl-PL" err="1">
                <a:solidFill>
                  <a:schemeClr val="tx1"/>
                </a:solidFill>
              </a:rPr>
              <a:t>pertains</a:t>
            </a:r>
            <a:r>
              <a:rPr lang="pl-PL">
                <a:solidFill>
                  <a:schemeClr val="tx1"/>
                </a:solidFill>
              </a:rPr>
              <a:t> to </a:t>
            </a:r>
            <a:r>
              <a:rPr lang="pl-PL" err="1">
                <a:solidFill>
                  <a:schemeClr val="tx1"/>
                </a:solidFill>
              </a:rPr>
              <a:t>Poland’s</a:t>
            </a:r>
            <a:r>
              <a:rPr lang="pl-PL">
                <a:solidFill>
                  <a:schemeClr val="tx1"/>
                </a:solidFill>
              </a:rPr>
              <a:t> </a:t>
            </a:r>
            <a:r>
              <a:rPr lang="pl-PL" err="1">
                <a:solidFill>
                  <a:schemeClr val="tx1"/>
                </a:solidFill>
              </a:rPr>
              <a:t>territory</a:t>
            </a:r>
            <a:endParaRPr lang="en-GB"/>
          </a:p>
        </p:txBody>
      </p:sp>
      <p:sp>
        <p:nvSpPr>
          <p:cNvPr id="2" name="Title 1">
            <a:extLst>
              <a:ext uri="{FF2B5EF4-FFF2-40B4-BE49-F238E27FC236}">
                <a16:creationId xmlns:a16="http://schemas.microsoft.com/office/drawing/2014/main" id="{C3DB03CC-17B4-30C6-564E-C9022F8F9290}"/>
              </a:ext>
            </a:extLst>
          </p:cNvPr>
          <p:cNvSpPr>
            <a:spLocks noGrp="1"/>
          </p:cNvSpPr>
          <p:nvPr>
            <p:ph type="title"/>
          </p:nvPr>
        </p:nvSpPr>
        <p:spPr/>
        <p:txBody>
          <a:bodyPr/>
          <a:lstStyle/>
          <a:p>
            <a:r>
              <a:rPr lang="pl-PL" dirty="0"/>
              <a:t>Data </a:t>
            </a:r>
            <a:r>
              <a:rPr lang="pl-PL" dirty="0" err="1"/>
              <a:t>range</a:t>
            </a:r>
            <a:endParaRPr lang="en-GB" dirty="0"/>
          </a:p>
        </p:txBody>
      </p:sp>
      <p:graphicFrame>
        <p:nvGraphicFramePr>
          <p:cNvPr id="7" name="Table 6">
            <a:extLst>
              <a:ext uri="{FF2B5EF4-FFF2-40B4-BE49-F238E27FC236}">
                <a16:creationId xmlns:a16="http://schemas.microsoft.com/office/drawing/2014/main" id="{5B2CA4EF-44EC-CC0D-48A6-DF4190381803}"/>
              </a:ext>
            </a:extLst>
          </p:cNvPr>
          <p:cNvGraphicFramePr>
            <a:graphicFrameLocks noGrp="1"/>
          </p:cNvGraphicFramePr>
          <p:nvPr>
            <p:extLst>
              <p:ext uri="{D42A27DB-BD31-4B8C-83A1-F6EECF244321}">
                <p14:modId xmlns:p14="http://schemas.microsoft.com/office/powerpoint/2010/main" val="2939784035"/>
              </p:ext>
            </p:extLst>
          </p:nvPr>
        </p:nvGraphicFramePr>
        <p:xfrm>
          <a:off x="812590" y="4795379"/>
          <a:ext cx="22868558" cy="8762940"/>
        </p:xfrm>
        <a:graphic>
          <a:graphicData uri="http://schemas.openxmlformats.org/drawingml/2006/table">
            <a:tbl>
              <a:tblPr>
                <a:tableStyleId>{7DF18680-E054-41AD-8BC1-D1AEF772440D}</a:tableStyleId>
              </a:tblPr>
              <a:tblGrid>
                <a:gridCol w="1381612">
                  <a:extLst>
                    <a:ext uri="{9D8B030D-6E8A-4147-A177-3AD203B41FA5}">
                      <a16:colId xmlns:a16="http://schemas.microsoft.com/office/drawing/2014/main" val="1419874986"/>
                    </a:ext>
                  </a:extLst>
                </a:gridCol>
                <a:gridCol w="1237694">
                  <a:extLst>
                    <a:ext uri="{9D8B030D-6E8A-4147-A177-3AD203B41FA5}">
                      <a16:colId xmlns:a16="http://schemas.microsoft.com/office/drawing/2014/main" val="2587378901"/>
                    </a:ext>
                  </a:extLst>
                </a:gridCol>
                <a:gridCol w="3885786">
                  <a:extLst>
                    <a:ext uri="{9D8B030D-6E8A-4147-A177-3AD203B41FA5}">
                      <a16:colId xmlns:a16="http://schemas.microsoft.com/office/drawing/2014/main" val="3209261430"/>
                    </a:ext>
                  </a:extLst>
                </a:gridCol>
                <a:gridCol w="1619076">
                  <a:extLst>
                    <a:ext uri="{9D8B030D-6E8A-4147-A177-3AD203B41FA5}">
                      <a16:colId xmlns:a16="http://schemas.microsoft.com/office/drawing/2014/main" val="3853798968"/>
                    </a:ext>
                  </a:extLst>
                </a:gridCol>
                <a:gridCol w="1619076">
                  <a:extLst>
                    <a:ext uri="{9D8B030D-6E8A-4147-A177-3AD203B41FA5}">
                      <a16:colId xmlns:a16="http://schemas.microsoft.com/office/drawing/2014/main" val="3468045318"/>
                    </a:ext>
                  </a:extLst>
                </a:gridCol>
                <a:gridCol w="1619076">
                  <a:extLst>
                    <a:ext uri="{9D8B030D-6E8A-4147-A177-3AD203B41FA5}">
                      <a16:colId xmlns:a16="http://schemas.microsoft.com/office/drawing/2014/main" val="1418587129"/>
                    </a:ext>
                  </a:extLst>
                </a:gridCol>
                <a:gridCol w="1381612">
                  <a:extLst>
                    <a:ext uri="{9D8B030D-6E8A-4147-A177-3AD203B41FA5}">
                      <a16:colId xmlns:a16="http://schemas.microsoft.com/office/drawing/2014/main" val="3918679947"/>
                    </a:ext>
                  </a:extLst>
                </a:gridCol>
                <a:gridCol w="1381612">
                  <a:extLst>
                    <a:ext uri="{9D8B030D-6E8A-4147-A177-3AD203B41FA5}">
                      <a16:colId xmlns:a16="http://schemas.microsoft.com/office/drawing/2014/main" val="12448873"/>
                    </a:ext>
                  </a:extLst>
                </a:gridCol>
                <a:gridCol w="3885786">
                  <a:extLst>
                    <a:ext uri="{9D8B030D-6E8A-4147-A177-3AD203B41FA5}">
                      <a16:colId xmlns:a16="http://schemas.microsoft.com/office/drawing/2014/main" val="1745522968"/>
                    </a:ext>
                  </a:extLst>
                </a:gridCol>
                <a:gridCol w="1619076">
                  <a:extLst>
                    <a:ext uri="{9D8B030D-6E8A-4147-A177-3AD203B41FA5}">
                      <a16:colId xmlns:a16="http://schemas.microsoft.com/office/drawing/2014/main" val="2128038213"/>
                    </a:ext>
                  </a:extLst>
                </a:gridCol>
                <a:gridCol w="1619076">
                  <a:extLst>
                    <a:ext uri="{9D8B030D-6E8A-4147-A177-3AD203B41FA5}">
                      <a16:colId xmlns:a16="http://schemas.microsoft.com/office/drawing/2014/main" val="2758382665"/>
                    </a:ext>
                  </a:extLst>
                </a:gridCol>
                <a:gridCol w="1619076">
                  <a:extLst>
                    <a:ext uri="{9D8B030D-6E8A-4147-A177-3AD203B41FA5}">
                      <a16:colId xmlns:a16="http://schemas.microsoft.com/office/drawing/2014/main" val="4249705450"/>
                    </a:ext>
                  </a:extLst>
                </a:gridCol>
              </a:tblGrid>
              <a:tr h="872263">
                <a:tc>
                  <a:txBody>
                    <a:bodyPr/>
                    <a:lstStyle/>
                    <a:p>
                      <a:pPr algn="ctr" fontAlgn="b"/>
                      <a:r>
                        <a:rPr lang="en-GB" sz="2800" b="1" u="none" strike="noStrike">
                          <a:solidFill>
                            <a:schemeClr val="bg1"/>
                          </a:solidFill>
                          <a:effectLst/>
                          <a:latin typeface="Arial" panose="020B0604020202020204" pitchFamily="34" charset="0"/>
                          <a:cs typeface="Arial" panose="020B0604020202020204" pitchFamily="34" charset="0"/>
                        </a:rPr>
                        <a:t>ID</a:t>
                      </a:r>
                      <a:endParaRPr lang="en-GB" sz="2800" b="1" i="0" u="none" strike="noStrike">
                        <a:solidFill>
                          <a:schemeClr val="bg1"/>
                        </a:solidFill>
                        <a:effectLst/>
                        <a:latin typeface="Arial" panose="020B0604020202020204" pitchFamily="34" charset="0"/>
                        <a:cs typeface="Arial" panose="020B0604020202020204" pitchFamily="34" charset="0"/>
                      </a:endParaRPr>
                    </a:p>
                  </a:txBody>
                  <a:tcPr marL="19045" marR="19045" marT="19045" marB="0" anchor="ctr">
                    <a:solidFill>
                      <a:schemeClr val="tx1"/>
                    </a:solidFill>
                  </a:tcPr>
                </a:tc>
                <a:tc>
                  <a:txBody>
                    <a:bodyPr/>
                    <a:lstStyle/>
                    <a:p>
                      <a:pPr algn="ctr" fontAlgn="b"/>
                      <a:r>
                        <a:rPr lang="en-GB" sz="2800" b="1" u="none" strike="noStrike">
                          <a:solidFill>
                            <a:schemeClr val="bg1"/>
                          </a:solidFill>
                          <a:effectLst/>
                          <a:latin typeface="Arial" panose="020B0604020202020204" pitchFamily="34" charset="0"/>
                          <a:cs typeface="Arial" panose="020B0604020202020204" pitchFamily="34" charset="0"/>
                        </a:rPr>
                        <a:t>Road </a:t>
                      </a:r>
                      <a:r>
                        <a:rPr lang="en-GB" sz="2800" b="1" u="none" strike="noStrike" err="1">
                          <a:solidFill>
                            <a:schemeClr val="bg1"/>
                          </a:solidFill>
                          <a:effectLst/>
                          <a:latin typeface="Arial" panose="020B0604020202020204" pitchFamily="34" charset="0"/>
                          <a:cs typeface="Arial" panose="020B0604020202020204" pitchFamily="34" charset="0"/>
                        </a:rPr>
                        <a:t>nb</a:t>
                      </a:r>
                      <a:endParaRPr lang="en-GB" sz="2800" b="1" i="0" u="none" strike="noStrike">
                        <a:solidFill>
                          <a:schemeClr val="bg1"/>
                        </a:solidFill>
                        <a:effectLst/>
                        <a:latin typeface="Arial" panose="020B0604020202020204" pitchFamily="34" charset="0"/>
                        <a:cs typeface="Arial" panose="020B0604020202020204" pitchFamily="34" charset="0"/>
                      </a:endParaRPr>
                    </a:p>
                  </a:txBody>
                  <a:tcPr marL="19045" marR="19045" marT="19045" marB="0" anchor="ctr">
                    <a:solidFill>
                      <a:schemeClr val="tx1"/>
                    </a:solidFill>
                  </a:tcPr>
                </a:tc>
                <a:tc>
                  <a:txBody>
                    <a:bodyPr/>
                    <a:lstStyle/>
                    <a:p>
                      <a:pPr algn="ctr" fontAlgn="b"/>
                      <a:r>
                        <a:rPr lang="en-GB" sz="2800" b="1" u="none" strike="noStrike">
                          <a:solidFill>
                            <a:schemeClr val="bg1"/>
                          </a:solidFill>
                          <a:effectLst/>
                          <a:latin typeface="Arial" panose="020B0604020202020204" pitchFamily="34" charset="0"/>
                          <a:cs typeface="Arial" panose="020B0604020202020204" pitchFamily="34" charset="0"/>
                        </a:rPr>
                        <a:t>Section name</a:t>
                      </a:r>
                      <a:endParaRPr lang="en-GB" sz="2800" b="1" i="0" u="none" strike="noStrike">
                        <a:solidFill>
                          <a:schemeClr val="bg1"/>
                        </a:solidFill>
                        <a:effectLst/>
                        <a:latin typeface="Arial" panose="020B0604020202020204" pitchFamily="34" charset="0"/>
                        <a:cs typeface="Arial" panose="020B0604020202020204" pitchFamily="34" charset="0"/>
                      </a:endParaRPr>
                    </a:p>
                  </a:txBody>
                  <a:tcPr marL="19045" marR="19045" marT="19045" marB="0" anchor="ctr">
                    <a:solidFill>
                      <a:schemeClr val="tx1"/>
                    </a:solidFill>
                  </a:tcPr>
                </a:tc>
                <a:tc>
                  <a:txBody>
                    <a:bodyPr/>
                    <a:lstStyle/>
                    <a:p>
                      <a:pPr algn="ctr" fontAlgn="b"/>
                      <a:r>
                        <a:rPr lang="en-GB" sz="2800" b="1" u="none" strike="noStrike">
                          <a:solidFill>
                            <a:schemeClr val="bg1"/>
                          </a:solidFill>
                          <a:effectLst/>
                          <a:latin typeface="Arial" panose="020B0604020202020204" pitchFamily="34" charset="0"/>
                          <a:cs typeface="Arial" panose="020B0604020202020204" pitchFamily="34" charset="0"/>
                        </a:rPr>
                        <a:t>Section nb</a:t>
                      </a:r>
                      <a:endParaRPr lang="en-GB" sz="2800" b="1" i="0" u="none" strike="noStrike">
                        <a:solidFill>
                          <a:schemeClr val="bg1"/>
                        </a:solidFill>
                        <a:effectLst/>
                        <a:latin typeface="Arial" panose="020B0604020202020204" pitchFamily="34" charset="0"/>
                        <a:cs typeface="Arial" panose="020B0604020202020204" pitchFamily="34" charset="0"/>
                      </a:endParaRPr>
                    </a:p>
                  </a:txBody>
                  <a:tcPr marL="19045" marR="19045" marT="19045" marB="0" anchor="ctr">
                    <a:solidFill>
                      <a:schemeClr val="tx1"/>
                    </a:solidFill>
                  </a:tcPr>
                </a:tc>
                <a:tc>
                  <a:txBody>
                    <a:bodyPr/>
                    <a:lstStyle/>
                    <a:p>
                      <a:pPr algn="ctr" fontAlgn="b"/>
                      <a:r>
                        <a:rPr lang="en-GB" sz="2800" b="1" u="none" strike="noStrike">
                          <a:solidFill>
                            <a:schemeClr val="bg1"/>
                          </a:solidFill>
                          <a:effectLst/>
                          <a:latin typeface="Arial" panose="020B0604020202020204" pitchFamily="34" charset="0"/>
                          <a:cs typeface="Arial" panose="020B0604020202020204" pitchFamily="34" charset="0"/>
                        </a:rPr>
                        <a:t>cross section</a:t>
                      </a:r>
                      <a:endParaRPr lang="en-GB" sz="2800" b="1" i="0" u="none" strike="noStrike">
                        <a:solidFill>
                          <a:schemeClr val="bg1"/>
                        </a:solidFill>
                        <a:effectLst/>
                        <a:latin typeface="Arial" panose="020B0604020202020204" pitchFamily="34" charset="0"/>
                        <a:cs typeface="Arial" panose="020B0604020202020204" pitchFamily="34" charset="0"/>
                      </a:endParaRPr>
                    </a:p>
                  </a:txBody>
                  <a:tcPr marL="19045" marR="19045" marT="19045" marB="0" anchor="ctr">
                    <a:solidFill>
                      <a:schemeClr val="tx1"/>
                    </a:solidFill>
                  </a:tcPr>
                </a:tc>
                <a:tc>
                  <a:txBody>
                    <a:bodyPr/>
                    <a:lstStyle/>
                    <a:p>
                      <a:pPr algn="ctr" fontAlgn="b"/>
                      <a:r>
                        <a:rPr lang="en-GB" sz="2800" b="1" u="none" strike="noStrike">
                          <a:solidFill>
                            <a:schemeClr val="bg1"/>
                          </a:solidFill>
                          <a:effectLst/>
                          <a:latin typeface="Arial" panose="020B0604020202020204" pitchFamily="34" charset="0"/>
                          <a:cs typeface="Arial" panose="020B0604020202020204" pitchFamily="34" charset="0"/>
                        </a:rPr>
                        <a:t>Length</a:t>
                      </a:r>
                      <a:endParaRPr lang="en-GB" sz="2800" b="1" i="0" u="none" strike="noStrike">
                        <a:solidFill>
                          <a:schemeClr val="bg1"/>
                        </a:solidFill>
                        <a:effectLst/>
                        <a:latin typeface="Arial" panose="020B0604020202020204" pitchFamily="34" charset="0"/>
                        <a:cs typeface="Arial" panose="020B0604020202020204" pitchFamily="34" charset="0"/>
                      </a:endParaRPr>
                    </a:p>
                  </a:txBody>
                  <a:tcPr marL="19045" marR="19045" marT="19045" marB="0" anchor="ctr">
                    <a:solidFill>
                      <a:schemeClr val="tx1"/>
                    </a:solidFill>
                  </a:tcPr>
                </a:tc>
                <a:tc>
                  <a:txBody>
                    <a:bodyPr/>
                    <a:lstStyle/>
                    <a:p>
                      <a:pPr algn="ctr" fontAlgn="b"/>
                      <a:r>
                        <a:rPr lang="en-GB" sz="2800" b="1" u="none" strike="noStrike">
                          <a:solidFill>
                            <a:schemeClr val="bg1"/>
                          </a:solidFill>
                          <a:effectLst/>
                          <a:latin typeface="Arial" panose="020B0604020202020204" pitchFamily="34" charset="0"/>
                          <a:cs typeface="Arial" panose="020B0604020202020204" pitchFamily="34" charset="0"/>
                        </a:rPr>
                        <a:t>ID</a:t>
                      </a:r>
                      <a:endParaRPr lang="en-GB" sz="2800" b="1" i="0" u="none" strike="noStrike">
                        <a:solidFill>
                          <a:schemeClr val="bg1"/>
                        </a:solidFill>
                        <a:effectLst/>
                        <a:latin typeface="Arial" panose="020B0604020202020204" pitchFamily="34" charset="0"/>
                        <a:cs typeface="Arial" panose="020B0604020202020204" pitchFamily="34" charset="0"/>
                      </a:endParaRPr>
                    </a:p>
                  </a:txBody>
                  <a:tcPr marL="19045" marR="19045" marT="19045" marB="0" anchor="ctr">
                    <a:solidFill>
                      <a:schemeClr val="tx1"/>
                    </a:solidFill>
                  </a:tcPr>
                </a:tc>
                <a:tc>
                  <a:txBody>
                    <a:bodyPr/>
                    <a:lstStyle/>
                    <a:p>
                      <a:pPr algn="ctr" fontAlgn="b"/>
                      <a:r>
                        <a:rPr lang="en-GB" sz="2800" b="1" u="none" strike="noStrike">
                          <a:solidFill>
                            <a:schemeClr val="bg1"/>
                          </a:solidFill>
                          <a:effectLst/>
                          <a:latin typeface="Arial" panose="020B0604020202020204" pitchFamily="34" charset="0"/>
                          <a:cs typeface="Arial" panose="020B0604020202020204" pitchFamily="34" charset="0"/>
                        </a:rPr>
                        <a:t>Road </a:t>
                      </a:r>
                      <a:r>
                        <a:rPr lang="en-GB" sz="2800" b="1" u="none" strike="noStrike" err="1">
                          <a:solidFill>
                            <a:schemeClr val="bg1"/>
                          </a:solidFill>
                          <a:effectLst/>
                          <a:latin typeface="Arial" panose="020B0604020202020204" pitchFamily="34" charset="0"/>
                          <a:cs typeface="Arial" panose="020B0604020202020204" pitchFamily="34" charset="0"/>
                        </a:rPr>
                        <a:t>nb</a:t>
                      </a:r>
                      <a:endParaRPr lang="en-GB" sz="2800" b="1" i="0" u="none" strike="noStrike">
                        <a:solidFill>
                          <a:schemeClr val="bg1"/>
                        </a:solidFill>
                        <a:effectLst/>
                        <a:latin typeface="Arial" panose="020B0604020202020204" pitchFamily="34" charset="0"/>
                        <a:cs typeface="Arial" panose="020B0604020202020204" pitchFamily="34" charset="0"/>
                      </a:endParaRPr>
                    </a:p>
                  </a:txBody>
                  <a:tcPr marL="19045" marR="19045" marT="19045" marB="0" anchor="ctr">
                    <a:solidFill>
                      <a:schemeClr val="tx1"/>
                    </a:solidFill>
                  </a:tcPr>
                </a:tc>
                <a:tc>
                  <a:txBody>
                    <a:bodyPr/>
                    <a:lstStyle/>
                    <a:p>
                      <a:pPr algn="ctr" fontAlgn="b"/>
                      <a:r>
                        <a:rPr lang="en-GB" sz="2800" b="1" u="none" strike="noStrike">
                          <a:solidFill>
                            <a:schemeClr val="bg1"/>
                          </a:solidFill>
                          <a:effectLst/>
                          <a:latin typeface="Arial" panose="020B0604020202020204" pitchFamily="34" charset="0"/>
                          <a:cs typeface="Arial" panose="020B0604020202020204" pitchFamily="34" charset="0"/>
                        </a:rPr>
                        <a:t>Section name</a:t>
                      </a:r>
                      <a:endParaRPr lang="en-GB" sz="2800" b="1" i="0" u="none" strike="noStrike">
                        <a:solidFill>
                          <a:schemeClr val="bg1"/>
                        </a:solidFill>
                        <a:effectLst/>
                        <a:latin typeface="Arial" panose="020B0604020202020204" pitchFamily="34" charset="0"/>
                        <a:cs typeface="Arial" panose="020B0604020202020204" pitchFamily="34" charset="0"/>
                      </a:endParaRPr>
                    </a:p>
                  </a:txBody>
                  <a:tcPr marL="19045" marR="19045" marT="19045" marB="0" anchor="ctr">
                    <a:solidFill>
                      <a:schemeClr val="tx1"/>
                    </a:solidFill>
                  </a:tcPr>
                </a:tc>
                <a:tc>
                  <a:txBody>
                    <a:bodyPr/>
                    <a:lstStyle/>
                    <a:p>
                      <a:pPr algn="ctr" fontAlgn="b"/>
                      <a:r>
                        <a:rPr lang="en-GB" sz="2800" b="1" u="none" strike="noStrike">
                          <a:solidFill>
                            <a:schemeClr val="bg1"/>
                          </a:solidFill>
                          <a:effectLst/>
                          <a:latin typeface="Arial" panose="020B0604020202020204" pitchFamily="34" charset="0"/>
                          <a:cs typeface="Arial" panose="020B0604020202020204" pitchFamily="34" charset="0"/>
                        </a:rPr>
                        <a:t>Section nb</a:t>
                      </a:r>
                      <a:endParaRPr lang="en-GB" sz="2800" b="1" i="0" u="none" strike="noStrike">
                        <a:solidFill>
                          <a:schemeClr val="bg1"/>
                        </a:solidFill>
                        <a:effectLst/>
                        <a:latin typeface="Arial" panose="020B0604020202020204" pitchFamily="34" charset="0"/>
                        <a:cs typeface="Arial" panose="020B0604020202020204" pitchFamily="34" charset="0"/>
                      </a:endParaRPr>
                    </a:p>
                  </a:txBody>
                  <a:tcPr marL="19045" marR="19045" marT="19045" marB="0" anchor="ctr">
                    <a:solidFill>
                      <a:schemeClr val="tx1"/>
                    </a:solidFill>
                  </a:tcPr>
                </a:tc>
                <a:tc>
                  <a:txBody>
                    <a:bodyPr/>
                    <a:lstStyle/>
                    <a:p>
                      <a:pPr algn="ctr" fontAlgn="b"/>
                      <a:r>
                        <a:rPr lang="en-GB" sz="2800" b="1" u="none" strike="noStrike">
                          <a:solidFill>
                            <a:schemeClr val="bg1"/>
                          </a:solidFill>
                          <a:effectLst/>
                          <a:latin typeface="Arial" panose="020B0604020202020204" pitchFamily="34" charset="0"/>
                          <a:cs typeface="Arial" panose="020B0604020202020204" pitchFamily="34" charset="0"/>
                        </a:rPr>
                        <a:t>cross section</a:t>
                      </a:r>
                      <a:endParaRPr lang="en-GB" sz="2800" b="1" i="0" u="none" strike="noStrike">
                        <a:solidFill>
                          <a:schemeClr val="bg1"/>
                        </a:solidFill>
                        <a:effectLst/>
                        <a:latin typeface="Arial" panose="020B0604020202020204" pitchFamily="34" charset="0"/>
                        <a:cs typeface="Arial" panose="020B0604020202020204" pitchFamily="34" charset="0"/>
                      </a:endParaRPr>
                    </a:p>
                  </a:txBody>
                  <a:tcPr marL="19045" marR="19045" marT="19045" marB="0" anchor="ctr">
                    <a:solidFill>
                      <a:schemeClr val="tx1"/>
                    </a:solidFill>
                  </a:tcPr>
                </a:tc>
                <a:tc>
                  <a:txBody>
                    <a:bodyPr/>
                    <a:lstStyle/>
                    <a:p>
                      <a:pPr algn="ctr" fontAlgn="b"/>
                      <a:r>
                        <a:rPr lang="en-GB" sz="2800" b="1" u="none" strike="noStrike">
                          <a:solidFill>
                            <a:schemeClr val="bg1"/>
                          </a:solidFill>
                          <a:effectLst/>
                          <a:latin typeface="Arial" panose="020B0604020202020204" pitchFamily="34" charset="0"/>
                          <a:cs typeface="Arial" panose="020B0604020202020204" pitchFamily="34" charset="0"/>
                        </a:rPr>
                        <a:t>Length</a:t>
                      </a:r>
                      <a:endParaRPr lang="en-GB" sz="2800" b="1" i="0" u="none" strike="noStrike">
                        <a:solidFill>
                          <a:schemeClr val="bg1"/>
                        </a:solidFill>
                        <a:effectLst/>
                        <a:latin typeface="Arial" panose="020B0604020202020204" pitchFamily="34" charset="0"/>
                        <a:cs typeface="Arial" panose="020B0604020202020204" pitchFamily="34" charset="0"/>
                      </a:endParaRPr>
                    </a:p>
                  </a:txBody>
                  <a:tcPr marL="19045" marR="19045" marT="19045" marB="0" anchor="ctr">
                    <a:solidFill>
                      <a:schemeClr val="tx1"/>
                    </a:solidFill>
                  </a:tcPr>
                </a:tc>
                <a:extLst>
                  <a:ext uri="{0D108BD9-81ED-4DB2-BD59-A6C34878D82A}">
                    <a16:rowId xmlns:a16="http://schemas.microsoft.com/office/drawing/2014/main" val="1131422928"/>
                  </a:ext>
                </a:extLst>
              </a:tr>
              <a:tr h="872263">
                <a:tc>
                  <a:txBody>
                    <a:bodyPr/>
                    <a:lstStyle/>
                    <a:p>
                      <a:pPr algn="ctr" fontAlgn="b"/>
                      <a:r>
                        <a:rPr lang="en-GB" sz="2800" b="0" i="0" u="none" strike="noStrike">
                          <a:solidFill>
                            <a:srgbClr val="000000"/>
                          </a:solidFill>
                          <a:effectLst/>
                          <a:latin typeface="Arial" panose="020B0604020202020204" pitchFamily="34" charset="0"/>
                          <a:cs typeface="Arial" panose="020B0604020202020204" pitchFamily="34" charset="0"/>
                        </a:rPr>
                        <a:t>1</a:t>
                      </a:r>
                    </a:p>
                  </a:txBody>
                  <a:tcPr marL="19045" marR="19045" marT="19045" marB="0" anchor="ctr"/>
                </a:tc>
                <a:tc>
                  <a:txBody>
                    <a:bodyPr/>
                    <a:lstStyle/>
                    <a:p>
                      <a:pPr algn="ctr" fontAlgn="b"/>
                      <a:r>
                        <a:rPr lang="en-GB" sz="2800" b="0" i="0" u="none" strike="noStrike">
                          <a:solidFill>
                            <a:srgbClr val="000000"/>
                          </a:solidFill>
                          <a:effectLst/>
                          <a:latin typeface="Arial" panose="020B0604020202020204" pitchFamily="34" charset="0"/>
                          <a:cs typeface="Arial" panose="020B0604020202020204" pitchFamily="34" charset="0"/>
                        </a:rPr>
                        <a:t>211</a:t>
                      </a:r>
                    </a:p>
                  </a:txBody>
                  <a:tcPr marL="19045" marR="19045" marT="19045" marB="0" anchor="ctr"/>
                </a:tc>
                <a:tc>
                  <a:txBody>
                    <a:bodyPr/>
                    <a:lstStyle/>
                    <a:p>
                      <a:pPr algn="l" fontAlgn="b"/>
                      <a:r>
                        <a:rPr lang="en-GB" sz="2800" b="0" i="0" u="none" strike="noStrike" err="1">
                          <a:solidFill>
                            <a:srgbClr val="000000"/>
                          </a:solidFill>
                          <a:effectLst/>
                          <a:latin typeface="Arial" panose="020B0604020202020204" pitchFamily="34" charset="0"/>
                          <a:cs typeface="Arial" panose="020B0604020202020204" pitchFamily="34" charset="0"/>
                        </a:rPr>
                        <a:t>Kartuzy</a:t>
                      </a:r>
                      <a:r>
                        <a:rPr lang="en-GB" sz="2800" b="0" i="0" u="none" strike="noStrike">
                          <a:solidFill>
                            <a:srgbClr val="000000"/>
                          </a:solidFill>
                          <a:effectLst/>
                          <a:latin typeface="Arial" panose="020B0604020202020204" pitchFamily="34" charset="0"/>
                          <a:cs typeface="Arial" panose="020B0604020202020204" pitchFamily="34" charset="0"/>
                        </a:rPr>
                        <a:t> - </a:t>
                      </a:r>
                      <a:r>
                        <a:rPr lang="en-GB" sz="2800" b="0" i="0" u="none" strike="noStrike" err="1">
                          <a:solidFill>
                            <a:srgbClr val="000000"/>
                          </a:solidFill>
                          <a:effectLst/>
                          <a:latin typeface="Arial" panose="020B0604020202020204" pitchFamily="34" charset="0"/>
                          <a:cs typeface="Arial" panose="020B0604020202020204" pitchFamily="34" charset="0"/>
                        </a:rPr>
                        <a:t>Mojusz</a:t>
                      </a:r>
                      <a:endParaRPr lang="en-GB" sz="2800" b="0" i="0" u="none" strike="noStrike">
                        <a:solidFill>
                          <a:srgbClr val="000000"/>
                        </a:solidFill>
                        <a:effectLst/>
                        <a:latin typeface="Arial" panose="020B0604020202020204" pitchFamily="34" charset="0"/>
                        <a:cs typeface="Arial" panose="020B0604020202020204" pitchFamily="34" charset="0"/>
                      </a:endParaRPr>
                    </a:p>
                  </a:txBody>
                  <a:tcPr marL="19045" marR="19045" marT="19045" marB="0" anchor="ctr"/>
                </a:tc>
                <a:tc>
                  <a:txBody>
                    <a:bodyPr/>
                    <a:lstStyle/>
                    <a:p>
                      <a:pPr algn="ctr" fontAlgn="b"/>
                      <a:r>
                        <a:rPr lang="en-GB" sz="2800" b="0" i="0" u="none" strike="noStrike">
                          <a:solidFill>
                            <a:srgbClr val="000000"/>
                          </a:solidFill>
                          <a:effectLst/>
                          <a:latin typeface="Arial" panose="020B0604020202020204" pitchFamily="34" charset="0"/>
                          <a:cs typeface="Arial" panose="020B0604020202020204" pitchFamily="34" charset="0"/>
                        </a:rPr>
                        <a:t>2</a:t>
                      </a:r>
                    </a:p>
                  </a:txBody>
                  <a:tcPr marL="19045" marR="19045" marT="19045" marB="0" anchor="ctr"/>
                </a:tc>
                <a:tc>
                  <a:txBody>
                    <a:bodyPr/>
                    <a:lstStyle/>
                    <a:p>
                      <a:pPr algn="ctr" fontAlgn="b"/>
                      <a:r>
                        <a:rPr lang="en-GB" sz="2800" b="0" i="0" u="none" strike="noStrike">
                          <a:solidFill>
                            <a:srgbClr val="000000"/>
                          </a:solidFill>
                          <a:effectLst/>
                          <a:latin typeface="Arial" panose="020B0604020202020204" pitchFamily="34" charset="0"/>
                          <a:cs typeface="Arial" panose="020B0604020202020204" pitchFamily="34" charset="0"/>
                        </a:rPr>
                        <a:t>1x2</a:t>
                      </a:r>
                    </a:p>
                  </a:txBody>
                  <a:tcPr marL="19045" marR="19045" marT="19045" marB="0" anchor="ctr"/>
                </a:tc>
                <a:tc>
                  <a:txBody>
                    <a:bodyPr/>
                    <a:lstStyle/>
                    <a:p>
                      <a:pPr algn="ctr" fontAlgn="b"/>
                      <a:r>
                        <a:rPr lang="en-GB" sz="2800" b="0" i="0" u="none" strike="noStrike">
                          <a:solidFill>
                            <a:srgbClr val="000000"/>
                          </a:solidFill>
                          <a:effectLst/>
                          <a:latin typeface="Arial" panose="020B0604020202020204" pitchFamily="34" charset="0"/>
                          <a:cs typeface="Arial" panose="020B0604020202020204" pitchFamily="34" charset="0"/>
                        </a:rPr>
                        <a:t>15307</a:t>
                      </a:r>
                    </a:p>
                  </a:txBody>
                  <a:tcPr marL="19045" marR="19045" marT="19045" marB="0" anchor="ctr"/>
                </a:tc>
                <a:tc>
                  <a:txBody>
                    <a:bodyPr/>
                    <a:lstStyle/>
                    <a:p>
                      <a:pPr algn="ctr" fontAlgn="b"/>
                      <a:r>
                        <a:rPr lang="pl-PL" sz="2800" b="0" i="0" u="none" strike="noStrike">
                          <a:solidFill>
                            <a:srgbClr val="000000"/>
                          </a:solidFill>
                          <a:effectLst/>
                          <a:latin typeface="Arial" panose="020B0604020202020204" pitchFamily="34" charset="0"/>
                          <a:cs typeface="Arial" panose="020B0604020202020204" pitchFamily="34" charset="0"/>
                        </a:rPr>
                        <a:t>12</a:t>
                      </a:r>
                      <a:endParaRPr lang="en-GB" sz="2800" b="0" i="0" u="none" strike="noStrike">
                        <a:solidFill>
                          <a:srgbClr val="000000"/>
                        </a:solidFill>
                        <a:effectLst/>
                        <a:latin typeface="Arial" panose="020B0604020202020204" pitchFamily="34" charset="0"/>
                        <a:cs typeface="Arial" panose="020B0604020202020204" pitchFamily="34" charset="0"/>
                      </a:endParaRPr>
                    </a:p>
                  </a:txBody>
                  <a:tcPr marL="19045" marR="19045" marT="19045" marB="0" anchor="ctr"/>
                </a:tc>
                <a:tc>
                  <a:txBody>
                    <a:bodyPr/>
                    <a:lstStyle/>
                    <a:p>
                      <a:pPr algn="ctr" fontAlgn="b"/>
                      <a:r>
                        <a:rPr lang="en-GB" sz="2800" b="0" i="0" u="none" strike="noStrike">
                          <a:solidFill>
                            <a:srgbClr val="000000"/>
                          </a:solidFill>
                          <a:effectLst/>
                          <a:latin typeface="Arial" panose="020B0604020202020204" pitchFamily="34" charset="0"/>
                          <a:cs typeface="Arial" panose="020B0604020202020204" pitchFamily="34" charset="0"/>
                        </a:rPr>
                        <a:t>256</a:t>
                      </a:r>
                    </a:p>
                  </a:txBody>
                  <a:tcPr marL="19045" marR="19045" marT="19045" marB="0" anchor="ctr"/>
                </a:tc>
                <a:tc>
                  <a:txBody>
                    <a:bodyPr/>
                    <a:lstStyle/>
                    <a:p>
                      <a:pPr algn="l" fontAlgn="b"/>
                      <a:r>
                        <a:rPr lang="en-GB" sz="2800" b="0" i="0" u="none" strike="noStrike">
                          <a:solidFill>
                            <a:srgbClr val="000000"/>
                          </a:solidFill>
                          <a:effectLst/>
                          <a:latin typeface="Arial" panose="020B0604020202020204" pitchFamily="34" charset="0"/>
                          <a:cs typeface="Arial" panose="020B0604020202020204" pitchFamily="34" charset="0"/>
                        </a:rPr>
                        <a:t>Trzeciewiec - Bydgoszcz</a:t>
                      </a:r>
                    </a:p>
                  </a:txBody>
                  <a:tcPr marL="19045" marR="19045" marT="19045" marB="0" anchor="ctr"/>
                </a:tc>
                <a:tc>
                  <a:txBody>
                    <a:bodyPr/>
                    <a:lstStyle/>
                    <a:p>
                      <a:pPr algn="ctr" fontAlgn="b"/>
                      <a:r>
                        <a:rPr lang="en-GB" sz="2800" b="0" i="0" u="none" strike="noStrike">
                          <a:solidFill>
                            <a:srgbClr val="000000"/>
                          </a:solidFill>
                          <a:effectLst/>
                          <a:latin typeface="Arial" panose="020B0604020202020204" pitchFamily="34" charset="0"/>
                          <a:cs typeface="Arial" panose="020B0604020202020204" pitchFamily="34" charset="0"/>
                        </a:rPr>
                        <a:t>1</a:t>
                      </a:r>
                    </a:p>
                  </a:txBody>
                  <a:tcPr marL="19045" marR="19045" marT="19045" marB="0" anchor="ctr"/>
                </a:tc>
                <a:tc>
                  <a:txBody>
                    <a:bodyPr/>
                    <a:lstStyle/>
                    <a:p>
                      <a:pPr algn="ctr" fontAlgn="b"/>
                      <a:r>
                        <a:rPr lang="en-GB" sz="2800" b="0" i="0" u="none" strike="noStrike">
                          <a:solidFill>
                            <a:srgbClr val="000000"/>
                          </a:solidFill>
                          <a:effectLst/>
                          <a:latin typeface="Arial" panose="020B0604020202020204" pitchFamily="34" charset="0"/>
                          <a:cs typeface="Arial" panose="020B0604020202020204" pitchFamily="34" charset="0"/>
                        </a:rPr>
                        <a:t>1x2</a:t>
                      </a:r>
                    </a:p>
                  </a:txBody>
                  <a:tcPr marL="19045" marR="19045" marT="19045" marB="0" anchor="ctr"/>
                </a:tc>
                <a:tc>
                  <a:txBody>
                    <a:bodyPr/>
                    <a:lstStyle/>
                    <a:p>
                      <a:pPr algn="ctr" fontAlgn="b"/>
                      <a:r>
                        <a:rPr lang="en-GB" sz="2800" b="0" i="0" u="none" strike="noStrike">
                          <a:solidFill>
                            <a:srgbClr val="000000"/>
                          </a:solidFill>
                          <a:effectLst/>
                          <a:latin typeface="Arial" panose="020B0604020202020204" pitchFamily="34" charset="0"/>
                          <a:cs typeface="Arial" panose="020B0604020202020204" pitchFamily="34" charset="0"/>
                        </a:rPr>
                        <a:t>12473</a:t>
                      </a:r>
                    </a:p>
                  </a:txBody>
                  <a:tcPr marL="19045" marR="19045" marT="19045" marB="0" anchor="ctr"/>
                </a:tc>
                <a:extLst>
                  <a:ext uri="{0D108BD9-81ED-4DB2-BD59-A6C34878D82A}">
                    <a16:rowId xmlns:a16="http://schemas.microsoft.com/office/drawing/2014/main" val="3094836513"/>
                  </a:ext>
                </a:extLst>
              </a:tr>
              <a:tr h="445654">
                <a:tc>
                  <a:txBody>
                    <a:bodyPr/>
                    <a:lstStyle/>
                    <a:p>
                      <a:pPr algn="ctr" fontAlgn="b"/>
                      <a:r>
                        <a:rPr lang="en-GB" sz="2800" b="0" i="0" u="none" strike="noStrike">
                          <a:solidFill>
                            <a:srgbClr val="000000"/>
                          </a:solidFill>
                          <a:effectLst/>
                          <a:latin typeface="Arial" panose="020B0604020202020204" pitchFamily="34" charset="0"/>
                          <a:cs typeface="Arial" panose="020B0604020202020204" pitchFamily="34" charset="0"/>
                        </a:rPr>
                        <a:t>2</a:t>
                      </a:r>
                    </a:p>
                  </a:txBody>
                  <a:tcPr marL="19045" marR="19045" marT="19045" marB="0" anchor="ctr"/>
                </a:tc>
                <a:tc>
                  <a:txBody>
                    <a:bodyPr/>
                    <a:lstStyle/>
                    <a:p>
                      <a:pPr algn="ctr" fontAlgn="b"/>
                      <a:r>
                        <a:rPr lang="en-GB" sz="2800" b="0" i="0" u="none" strike="noStrike">
                          <a:solidFill>
                            <a:srgbClr val="000000"/>
                          </a:solidFill>
                          <a:effectLst/>
                          <a:latin typeface="Arial" panose="020B0604020202020204" pitchFamily="34" charset="0"/>
                          <a:cs typeface="Arial" panose="020B0604020202020204" pitchFamily="34" charset="0"/>
                        </a:rPr>
                        <a:t>211</a:t>
                      </a:r>
                    </a:p>
                  </a:txBody>
                  <a:tcPr marL="19045" marR="19045" marT="19045" marB="0" anchor="ctr"/>
                </a:tc>
                <a:tc>
                  <a:txBody>
                    <a:bodyPr/>
                    <a:lstStyle/>
                    <a:p>
                      <a:pPr algn="l" fontAlgn="b"/>
                      <a:r>
                        <a:rPr lang="en-GB" sz="2800" b="0" i="0" u="none" strike="noStrike">
                          <a:solidFill>
                            <a:srgbClr val="000000"/>
                          </a:solidFill>
                          <a:effectLst/>
                          <a:latin typeface="Arial" panose="020B0604020202020204" pitchFamily="34" charset="0"/>
                          <a:cs typeface="Arial" panose="020B0604020202020204" pitchFamily="34" charset="0"/>
                        </a:rPr>
                        <a:t>Dzierzazno - Zukowo</a:t>
                      </a:r>
                    </a:p>
                  </a:txBody>
                  <a:tcPr marL="19045" marR="19045" marT="19045" marB="0" anchor="ctr"/>
                </a:tc>
                <a:tc>
                  <a:txBody>
                    <a:bodyPr/>
                    <a:lstStyle/>
                    <a:p>
                      <a:pPr algn="ctr" fontAlgn="b"/>
                      <a:r>
                        <a:rPr lang="en-GB" sz="2800" b="0" i="0" u="none" strike="noStrike">
                          <a:solidFill>
                            <a:srgbClr val="000000"/>
                          </a:solidFill>
                          <a:effectLst/>
                          <a:latin typeface="Arial" panose="020B0604020202020204" pitchFamily="34" charset="0"/>
                          <a:cs typeface="Arial" panose="020B0604020202020204" pitchFamily="34" charset="0"/>
                        </a:rPr>
                        <a:t>3</a:t>
                      </a:r>
                    </a:p>
                  </a:txBody>
                  <a:tcPr marL="19045" marR="19045" marT="19045" marB="0" anchor="ctr"/>
                </a:tc>
                <a:tc>
                  <a:txBody>
                    <a:bodyPr/>
                    <a:lstStyle/>
                    <a:p>
                      <a:pPr algn="ctr" fontAlgn="b"/>
                      <a:r>
                        <a:rPr lang="en-GB" sz="2800" b="0" i="0" u="none" strike="noStrike">
                          <a:solidFill>
                            <a:srgbClr val="000000"/>
                          </a:solidFill>
                          <a:effectLst/>
                          <a:latin typeface="Arial" panose="020B0604020202020204" pitchFamily="34" charset="0"/>
                          <a:cs typeface="Arial" panose="020B0604020202020204" pitchFamily="34" charset="0"/>
                        </a:rPr>
                        <a:t>1x2</a:t>
                      </a:r>
                    </a:p>
                  </a:txBody>
                  <a:tcPr marL="19045" marR="19045" marT="19045" marB="0" anchor="ctr"/>
                </a:tc>
                <a:tc>
                  <a:txBody>
                    <a:bodyPr/>
                    <a:lstStyle/>
                    <a:p>
                      <a:pPr algn="ctr" fontAlgn="b"/>
                      <a:r>
                        <a:rPr lang="en-GB" sz="2800" b="0" i="0" u="none" strike="noStrike">
                          <a:solidFill>
                            <a:srgbClr val="000000"/>
                          </a:solidFill>
                          <a:effectLst/>
                          <a:latin typeface="Arial" panose="020B0604020202020204" pitchFamily="34" charset="0"/>
                          <a:cs typeface="Arial" panose="020B0604020202020204" pitchFamily="34" charset="0"/>
                        </a:rPr>
                        <a:t>7925</a:t>
                      </a:r>
                    </a:p>
                  </a:txBody>
                  <a:tcPr marL="19045" marR="19045" marT="19045" marB="0" anchor="ctr"/>
                </a:tc>
                <a:tc>
                  <a:txBody>
                    <a:bodyPr/>
                    <a:lstStyle/>
                    <a:p>
                      <a:pPr algn="ctr" fontAlgn="b"/>
                      <a:r>
                        <a:rPr lang="en-GB" sz="2800" b="0" i="0" u="none" strike="noStrike">
                          <a:solidFill>
                            <a:srgbClr val="000000"/>
                          </a:solidFill>
                          <a:effectLst/>
                          <a:latin typeface="Arial" panose="020B0604020202020204" pitchFamily="34" charset="0"/>
                          <a:cs typeface="Arial" panose="020B0604020202020204" pitchFamily="34" charset="0"/>
                        </a:rPr>
                        <a:t>1</a:t>
                      </a:r>
                      <a:r>
                        <a:rPr lang="pl-PL" sz="2800" b="0" i="0" u="none" strike="noStrike">
                          <a:solidFill>
                            <a:srgbClr val="000000"/>
                          </a:solidFill>
                          <a:effectLst/>
                          <a:latin typeface="Arial" panose="020B0604020202020204" pitchFamily="34" charset="0"/>
                          <a:cs typeface="Arial" panose="020B0604020202020204" pitchFamily="34" charset="0"/>
                        </a:rPr>
                        <a:t>3</a:t>
                      </a:r>
                      <a:endParaRPr lang="en-GB" sz="2800" b="0" i="0" u="none" strike="noStrike">
                        <a:solidFill>
                          <a:srgbClr val="000000"/>
                        </a:solidFill>
                        <a:effectLst/>
                        <a:latin typeface="Arial" panose="020B0604020202020204" pitchFamily="34" charset="0"/>
                        <a:cs typeface="Arial" panose="020B0604020202020204" pitchFamily="34" charset="0"/>
                      </a:endParaRPr>
                    </a:p>
                  </a:txBody>
                  <a:tcPr marL="19045" marR="19045" marT="19045" marB="0" anchor="ctr"/>
                </a:tc>
                <a:tc>
                  <a:txBody>
                    <a:bodyPr/>
                    <a:lstStyle/>
                    <a:p>
                      <a:pPr algn="ctr" fontAlgn="b"/>
                      <a:r>
                        <a:rPr lang="en-GB" sz="2800" b="0" i="0" u="none" strike="noStrike">
                          <a:solidFill>
                            <a:srgbClr val="000000"/>
                          </a:solidFill>
                          <a:effectLst/>
                          <a:latin typeface="Arial" panose="020B0604020202020204" pitchFamily="34" charset="0"/>
                          <a:cs typeface="Arial" panose="020B0604020202020204" pitchFamily="34" charset="0"/>
                        </a:rPr>
                        <a:t>283</a:t>
                      </a:r>
                    </a:p>
                  </a:txBody>
                  <a:tcPr marL="19045" marR="19045" marT="19045" marB="0" anchor="ctr"/>
                </a:tc>
                <a:tc>
                  <a:txBody>
                    <a:bodyPr/>
                    <a:lstStyle/>
                    <a:p>
                      <a:pPr algn="l" fontAlgn="b"/>
                      <a:r>
                        <a:rPr lang="en-GB" sz="2800" b="0" i="0" u="none" strike="noStrike">
                          <a:solidFill>
                            <a:srgbClr val="000000"/>
                          </a:solidFill>
                          <a:effectLst/>
                          <a:latin typeface="Arial" panose="020B0604020202020204" pitchFamily="34" charset="0"/>
                          <a:cs typeface="Arial" panose="020B0604020202020204" pitchFamily="34" charset="0"/>
                        </a:rPr>
                        <a:t>Zielona Gora - </a:t>
                      </a:r>
                      <a:r>
                        <a:rPr lang="en-GB" sz="2800" b="0" i="0" u="none" strike="noStrike" err="1">
                          <a:solidFill>
                            <a:srgbClr val="000000"/>
                          </a:solidFill>
                          <a:effectLst/>
                          <a:latin typeface="Arial" panose="020B0604020202020204" pitchFamily="34" charset="0"/>
                          <a:cs typeface="Arial" panose="020B0604020202020204" pitchFamily="34" charset="0"/>
                        </a:rPr>
                        <a:t>Kielpin</a:t>
                      </a:r>
                      <a:endParaRPr lang="en-GB" sz="2800" b="0" i="0" u="none" strike="noStrike">
                        <a:solidFill>
                          <a:srgbClr val="000000"/>
                        </a:solidFill>
                        <a:effectLst/>
                        <a:latin typeface="Arial" panose="020B0604020202020204" pitchFamily="34" charset="0"/>
                        <a:cs typeface="Arial" panose="020B0604020202020204" pitchFamily="34" charset="0"/>
                      </a:endParaRPr>
                    </a:p>
                  </a:txBody>
                  <a:tcPr marL="19045" marR="19045" marT="19045" marB="0" anchor="ctr"/>
                </a:tc>
                <a:tc>
                  <a:txBody>
                    <a:bodyPr/>
                    <a:lstStyle/>
                    <a:p>
                      <a:pPr algn="ctr" fontAlgn="b"/>
                      <a:r>
                        <a:rPr lang="en-GB" sz="2800" b="0" i="0" u="none" strike="noStrike">
                          <a:solidFill>
                            <a:srgbClr val="000000"/>
                          </a:solidFill>
                          <a:effectLst/>
                          <a:latin typeface="Arial" panose="020B0604020202020204" pitchFamily="34" charset="0"/>
                          <a:cs typeface="Arial" panose="020B0604020202020204" pitchFamily="34" charset="0"/>
                        </a:rPr>
                        <a:t>1</a:t>
                      </a:r>
                    </a:p>
                  </a:txBody>
                  <a:tcPr marL="19045" marR="19045" marT="19045" marB="0" anchor="ctr"/>
                </a:tc>
                <a:tc>
                  <a:txBody>
                    <a:bodyPr/>
                    <a:lstStyle/>
                    <a:p>
                      <a:pPr algn="ctr" fontAlgn="b"/>
                      <a:r>
                        <a:rPr lang="en-GB" sz="2800" b="0" i="0" u="none" strike="noStrike">
                          <a:solidFill>
                            <a:srgbClr val="000000"/>
                          </a:solidFill>
                          <a:effectLst/>
                          <a:latin typeface="Arial" panose="020B0604020202020204" pitchFamily="34" charset="0"/>
                          <a:cs typeface="Arial" panose="020B0604020202020204" pitchFamily="34" charset="0"/>
                        </a:rPr>
                        <a:t>1x2</a:t>
                      </a:r>
                    </a:p>
                  </a:txBody>
                  <a:tcPr marL="19045" marR="19045" marT="19045" marB="0" anchor="ctr"/>
                </a:tc>
                <a:tc>
                  <a:txBody>
                    <a:bodyPr/>
                    <a:lstStyle/>
                    <a:p>
                      <a:pPr algn="ctr" fontAlgn="b"/>
                      <a:r>
                        <a:rPr lang="en-GB" sz="2800" b="0" i="0" u="none" strike="noStrike">
                          <a:solidFill>
                            <a:srgbClr val="000000"/>
                          </a:solidFill>
                          <a:effectLst/>
                          <a:latin typeface="Arial" panose="020B0604020202020204" pitchFamily="34" charset="0"/>
                          <a:cs typeface="Arial" panose="020B0604020202020204" pitchFamily="34" charset="0"/>
                        </a:rPr>
                        <a:t>11148</a:t>
                      </a:r>
                    </a:p>
                  </a:txBody>
                  <a:tcPr marL="19045" marR="19045" marT="19045" marB="0" anchor="ctr"/>
                </a:tc>
                <a:extLst>
                  <a:ext uri="{0D108BD9-81ED-4DB2-BD59-A6C34878D82A}">
                    <a16:rowId xmlns:a16="http://schemas.microsoft.com/office/drawing/2014/main" val="4292885748"/>
                  </a:ext>
                </a:extLst>
              </a:tr>
              <a:tr h="872263">
                <a:tc>
                  <a:txBody>
                    <a:bodyPr/>
                    <a:lstStyle/>
                    <a:p>
                      <a:pPr algn="ctr" fontAlgn="b"/>
                      <a:r>
                        <a:rPr lang="en-GB" sz="2800" b="0" i="0" u="none" strike="noStrike">
                          <a:solidFill>
                            <a:srgbClr val="000000"/>
                          </a:solidFill>
                          <a:effectLst/>
                          <a:latin typeface="Arial" panose="020B0604020202020204" pitchFamily="34" charset="0"/>
                          <a:cs typeface="Arial" panose="020B0604020202020204" pitchFamily="34" charset="0"/>
                        </a:rPr>
                        <a:t>3</a:t>
                      </a:r>
                    </a:p>
                  </a:txBody>
                  <a:tcPr marL="19045" marR="19045" marT="19045" marB="0" anchor="ctr"/>
                </a:tc>
                <a:tc>
                  <a:txBody>
                    <a:bodyPr/>
                    <a:lstStyle/>
                    <a:p>
                      <a:pPr algn="ctr" fontAlgn="b"/>
                      <a:r>
                        <a:rPr lang="en-GB" sz="2800" b="0" i="0" u="none" strike="noStrike">
                          <a:solidFill>
                            <a:srgbClr val="000000"/>
                          </a:solidFill>
                          <a:effectLst/>
                          <a:latin typeface="Arial" panose="020B0604020202020204" pitchFamily="34" charset="0"/>
                          <a:cs typeface="Arial" panose="020B0604020202020204" pitchFamily="34" charset="0"/>
                        </a:rPr>
                        <a:t>214</a:t>
                      </a:r>
                    </a:p>
                  </a:txBody>
                  <a:tcPr marL="19045" marR="19045" marT="19045" marB="0" anchor="ctr"/>
                </a:tc>
                <a:tc>
                  <a:txBody>
                    <a:bodyPr/>
                    <a:lstStyle/>
                    <a:p>
                      <a:pPr algn="l" fontAlgn="b"/>
                      <a:r>
                        <a:rPr lang="en-GB" sz="2800" b="0" i="0" u="none" strike="noStrike" err="1">
                          <a:solidFill>
                            <a:srgbClr val="000000"/>
                          </a:solidFill>
                          <a:effectLst/>
                          <a:latin typeface="Arial" panose="020B0604020202020204" pitchFamily="34" charset="0"/>
                          <a:cs typeface="Arial" panose="020B0604020202020204" pitchFamily="34" charset="0"/>
                        </a:rPr>
                        <a:t>Koscierzyna</a:t>
                      </a:r>
                      <a:r>
                        <a:rPr lang="en-GB" sz="2800" b="0" i="0" u="none" strike="noStrike">
                          <a:solidFill>
                            <a:srgbClr val="000000"/>
                          </a:solidFill>
                          <a:effectLst/>
                          <a:latin typeface="Arial" panose="020B0604020202020204" pitchFamily="34" charset="0"/>
                          <a:cs typeface="Arial" panose="020B0604020202020204" pitchFamily="34" charset="0"/>
                        </a:rPr>
                        <a:t> </a:t>
                      </a:r>
                      <a:r>
                        <a:rPr lang="en-GB" sz="2800" b="0" i="0" u="none" strike="noStrike" err="1">
                          <a:solidFill>
                            <a:srgbClr val="000000"/>
                          </a:solidFill>
                          <a:effectLst/>
                          <a:latin typeface="Arial" panose="020B0604020202020204" pitchFamily="34" charset="0"/>
                          <a:cs typeface="Arial" panose="020B0604020202020204" pitchFamily="34" charset="0"/>
                        </a:rPr>
                        <a:t>Wybudowanie</a:t>
                      </a:r>
                      <a:r>
                        <a:rPr lang="en-GB" sz="2800" b="0" i="0" u="none" strike="noStrike">
                          <a:solidFill>
                            <a:srgbClr val="000000"/>
                          </a:solidFill>
                          <a:effectLst/>
                          <a:latin typeface="Arial" panose="020B0604020202020204" pitchFamily="34" charset="0"/>
                          <a:cs typeface="Arial" panose="020B0604020202020204" pitchFamily="34" charset="0"/>
                        </a:rPr>
                        <a:t> - </a:t>
                      </a:r>
                      <a:r>
                        <a:rPr lang="en-GB" sz="2800" b="0" i="0" u="none" strike="noStrike" err="1">
                          <a:solidFill>
                            <a:srgbClr val="000000"/>
                          </a:solidFill>
                          <a:effectLst/>
                          <a:latin typeface="Arial" panose="020B0604020202020204" pitchFamily="34" charset="0"/>
                          <a:cs typeface="Arial" panose="020B0604020202020204" pitchFamily="34" charset="0"/>
                        </a:rPr>
                        <a:t>Stezyca</a:t>
                      </a:r>
                      <a:endParaRPr lang="en-GB" sz="2800" b="0" i="0" u="none" strike="noStrike">
                        <a:solidFill>
                          <a:srgbClr val="000000"/>
                        </a:solidFill>
                        <a:effectLst/>
                        <a:latin typeface="Arial" panose="020B0604020202020204" pitchFamily="34" charset="0"/>
                        <a:cs typeface="Arial" panose="020B0604020202020204" pitchFamily="34" charset="0"/>
                      </a:endParaRPr>
                    </a:p>
                  </a:txBody>
                  <a:tcPr marL="19045" marR="19045" marT="19045" marB="0" anchor="ctr"/>
                </a:tc>
                <a:tc>
                  <a:txBody>
                    <a:bodyPr/>
                    <a:lstStyle/>
                    <a:p>
                      <a:pPr algn="ctr" fontAlgn="b"/>
                      <a:r>
                        <a:rPr lang="en-GB" sz="2800" b="0" i="0" u="none" strike="noStrike">
                          <a:solidFill>
                            <a:srgbClr val="000000"/>
                          </a:solidFill>
                          <a:effectLst/>
                          <a:latin typeface="Arial" panose="020B0604020202020204" pitchFamily="34" charset="0"/>
                          <a:cs typeface="Arial" panose="020B0604020202020204" pitchFamily="34" charset="0"/>
                        </a:rPr>
                        <a:t>1</a:t>
                      </a:r>
                    </a:p>
                  </a:txBody>
                  <a:tcPr marL="19045" marR="19045" marT="19045" marB="0" anchor="ctr"/>
                </a:tc>
                <a:tc>
                  <a:txBody>
                    <a:bodyPr/>
                    <a:lstStyle/>
                    <a:p>
                      <a:pPr algn="ctr" fontAlgn="b"/>
                      <a:r>
                        <a:rPr lang="en-GB" sz="2800" b="0" i="0" u="none" strike="noStrike">
                          <a:solidFill>
                            <a:srgbClr val="000000"/>
                          </a:solidFill>
                          <a:effectLst/>
                          <a:latin typeface="Arial" panose="020B0604020202020204" pitchFamily="34" charset="0"/>
                          <a:cs typeface="Arial" panose="020B0604020202020204" pitchFamily="34" charset="0"/>
                        </a:rPr>
                        <a:t>1x2</a:t>
                      </a:r>
                    </a:p>
                  </a:txBody>
                  <a:tcPr marL="19045" marR="19045" marT="19045" marB="0" anchor="ctr"/>
                </a:tc>
                <a:tc>
                  <a:txBody>
                    <a:bodyPr/>
                    <a:lstStyle/>
                    <a:p>
                      <a:pPr algn="ctr" fontAlgn="b"/>
                      <a:r>
                        <a:rPr lang="en-GB" sz="2800" b="0" i="0" u="none" strike="noStrike">
                          <a:solidFill>
                            <a:srgbClr val="000000"/>
                          </a:solidFill>
                          <a:effectLst/>
                          <a:latin typeface="Arial" panose="020B0604020202020204" pitchFamily="34" charset="0"/>
                          <a:cs typeface="Arial" panose="020B0604020202020204" pitchFamily="34" charset="0"/>
                        </a:rPr>
                        <a:t>8952</a:t>
                      </a:r>
                    </a:p>
                  </a:txBody>
                  <a:tcPr marL="19045" marR="19045" marT="19045" marB="0" anchor="ctr"/>
                </a:tc>
                <a:tc>
                  <a:txBody>
                    <a:bodyPr/>
                    <a:lstStyle/>
                    <a:p>
                      <a:pPr algn="ctr" fontAlgn="b"/>
                      <a:r>
                        <a:rPr lang="en-GB" sz="2800" b="0" i="0" u="none" strike="noStrike">
                          <a:solidFill>
                            <a:srgbClr val="000000"/>
                          </a:solidFill>
                          <a:effectLst/>
                          <a:latin typeface="Arial" panose="020B0604020202020204" pitchFamily="34" charset="0"/>
                          <a:cs typeface="Arial" panose="020B0604020202020204" pitchFamily="34" charset="0"/>
                        </a:rPr>
                        <a:t>1</a:t>
                      </a:r>
                      <a:r>
                        <a:rPr lang="pl-PL" sz="2800" b="0" i="0" u="none" strike="noStrike">
                          <a:solidFill>
                            <a:srgbClr val="000000"/>
                          </a:solidFill>
                          <a:effectLst/>
                          <a:latin typeface="Arial" panose="020B0604020202020204" pitchFamily="34" charset="0"/>
                          <a:cs typeface="Arial" panose="020B0604020202020204" pitchFamily="34" charset="0"/>
                        </a:rPr>
                        <a:t>4</a:t>
                      </a:r>
                      <a:endParaRPr lang="en-GB" sz="2800" b="0" i="0" u="none" strike="noStrike">
                        <a:solidFill>
                          <a:srgbClr val="000000"/>
                        </a:solidFill>
                        <a:effectLst/>
                        <a:latin typeface="Arial" panose="020B0604020202020204" pitchFamily="34" charset="0"/>
                        <a:cs typeface="Arial" panose="020B0604020202020204" pitchFamily="34" charset="0"/>
                      </a:endParaRPr>
                    </a:p>
                  </a:txBody>
                  <a:tcPr marL="19045" marR="19045" marT="19045" marB="0" anchor="ctr"/>
                </a:tc>
                <a:tc>
                  <a:txBody>
                    <a:bodyPr/>
                    <a:lstStyle/>
                    <a:p>
                      <a:pPr algn="ctr" fontAlgn="b"/>
                      <a:r>
                        <a:rPr lang="en-GB" sz="2800" b="0" i="0" u="none" strike="noStrike">
                          <a:solidFill>
                            <a:srgbClr val="000000"/>
                          </a:solidFill>
                          <a:effectLst/>
                          <a:latin typeface="Arial" panose="020B0604020202020204" pitchFamily="34" charset="0"/>
                          <a:cs typeface="Arial" panose="020B0604020202020204" pitchFamily="34" charset="0"/>
                        </a:rPr>
                        <a:t>408</a:t>
                      </a:r>
                    </a:p>
                  </a:txBody>
                  <a:tcPr marL="19045" marR="19045" marT="19045" marB="0" anchor="ctr"/>
                </a:tc>
                <a:tc>
                  <a:txBody>
                    <a:bodyPr/>
                    <a:lstStyle/>
                    <a:p>
                      <a:pPr algn="l" fontAlgn="b"/>
                      <a:r>
                        <a:rPr lang="en-GB" sz="2800" b="0" i="0" u="none" strike="noStrike">
                          <a:solidFill>
                            <a:srgbClr val="000000"/>
                          </a:solidFill>
                          <a:effectLst/>
                          <a:latin typeface="Arial" panose="020B0604020202020204" pitchFamily="34" charset="0"/>
                          <a:cs typeface="Arial" panose="020B0604020202020204" pitchFamily="34" charset="0"/>
                        </a:rPr>
                        <a:t>Lany </a:t>
                      </a:r>
                      <a:r>
                        <a:rPr lang="en-GB" sz="2800" b="0" i="0" u="none" strike="noStrike" err="1">
                          <a:solidFill>
                            <a:srgbClr val="000000"/>
                          </a:solidFill>
                          <a:effectLst/>
                          <a:latin typeface="Arial" panose="020B0604020202020204" pitchFamily="34" charset="0"/>
                          <a:cs typeface="Arial" panose="020B0604020202020204" pitchFamily="34" charset="0"/>
                        </a:rPr>
                        <a:t>Wielkie</a:t>
                      </a:r>
                      <a:r>
                        <a:rPr lang="en-GB" sz="2800" b="0" i="0" u="none" strike="noStrike">
                          <a:solidFill>
                            <a:srgbClr val="000000"/>
                          </a:solidFill>
                          <a:effectLst/>
                          <a:latin typeface="Arial" panose="020B0604020202020204" pitchFamily="34" charset="0"/>
                          <a:cs typeface="Arial" panose="020B0604020202020204" pitchFamily="34" charset="0"/>
                        </a:rPr>
                        <a:t> - </a:t>
                      </a:r>
                      <a:r>
                        <a:rPr lang="en-GB" sz="2800" b="0" i="0" u="none" strike="noStrike" err="1">
                          <a:solidFill>
                            <a:srgbClr val="000000"/>
                          </a:solidFill>
                          <a:effectLst/>
                          <a:latin typeface="Arial" panose="020B0604020202020204" pitchFamily="34" charset="0"/>
                          <a:cs typeface="Arial" panose="020B0604020202020204" pitchFamily="34" charset="0"/>
                        </a:rPr>
                        <a:t>Kotlarnia</a:t>
                      </a:r>
                      <a:endParaRPr lang="en-GB" sz="2800" b="0" i="0" u="none" strike="noStrike">
                        <a:solidFill>
                          <a:srgbClr val="000000"/>
                        </a:solidFill>
                        <a:effectLst/>
                        <a:latin typeface="Arial" panose="020B0604020202020204" pitchFamily="34" charset="0"/>
                        <a:cs typeface="Arial" panose="020B0604020202020204" pitchFamily="34" charset="0"/>
                      </a:endParaRPr>
                    </a:p>
                  </a:txBody>
                  <a:tcPr marL="19045" marR="19045" marT="19045" marB="0" anchor="ctr"/>
                </a:tc>
                <a:tc>
                  <a:txBody>
                    <a:bodyPr/>
                    <a:lstStyle/>
                    <a:p>
                      <a:pPr algn="ctr" fontAlgn="b"/>
                      <a:r>
                        <a:rPr lang="en-GB" sz="2800" b="0" i="0" u="none" strike="noStrike">
                          <a:solidFill>
                            <a:srgbClr val="000000"/>
                          </a:solidFill>
                          <a:effectLst/>
                          <a:latin typeface="Arial" panose="020B0604020202020204" pitchFamily="34" charset="0"/>
                          <a:cs typeface="Arial" panose="020B0604020202020204" pitchFamily="34" charset="0"/>
                        </a:rPr>
                        <a:t>1</a:t>
                      </a:r>
                    </a:p>
                  </a:txBody>
                  <a:tcPr marL="19045" marR="19045" marT="19045" marB="0" anchor="ctr"/>
                </a:tc>
                <a:tc>
                  <a:txBody>
                    <a:bodyPr/>
                    <a:lstStyle/>
                    <a:p>
                      <a:pPr algn="ctr" fontAlgn="b"/>
                      <a:r>
                        <a:rPr lang="en-GB" sz="2800" b="0" i="0" u="none" strike="noStrike">
                          <a:solidFill>
                            <a:srgbClr val="000000"/>
                          </a:solidFill>
                          <a:effectLst/>
                          <a:latin typeface="Arial" panose="020B0604020202020204" pitchFamily="34" charset="0"/>
                          <a:cs typeface="Arial" panose="020B0604020202020204" pitchFamily="34" charset="0"/>
                        </a:rPr>
                        <a:t>1x2</a:t>
                      </a:r>
                    </a:p>
                  </a:txBody>
                  <a:tcPr marL="19045" marR="19045" marT="19045" marB="0" anchor="ctr"/>
                </a:tc>
                <a:tc>
                  <a:txBody>
                    <a:bodyPr/>
                    <a:lstStyle/>
                    <a:p>
                      <a:pPr algn="ctr" fontAlgn="b"/>
                      <a:r>
                        <a:rPr lang="en-GB" sz="2800" b="0" i="0" u="none" strike="noStrike">
                          <a:solidFill>
                            <a:srgbClr val="000000"/>
                          </a:solidFill>
                          <a:effectLst/>
                          <a:latin typeface="Arial" panose="020B0604020202020204" pitchFamily="34" charset="0"/>
                          <a:cs typeface="Arial" panose="020B0604020202020204" pitchFamily="34" charset="0"/>
                        </a:rPr>
                        <a:t>15812</a:t>
                      </a:r>
                    </a:p>
                  </a:txBody>
                  <a:tcPr marL="19045" marR="19045" marT="19045" marB="0" anchor="ctr"/>
                </a:tc>
                <a:extLst>
                  <a:ext uri="{0D108BD9-81ED-4DB2-BD59-A6C34878D82A}">
                    <a16:rowId xmlns:a16="http://schemas.microsoft.com/office/drawing/2014/main" val="710420999"/>
                  </a:ext>
                </a:extLst>
              </a:tr>
              <a:tr h="872263">
                <a:tc>
                  <a:txBody>
                    <a:bodyPr/>
                    <a:lstStyle/>
                    <a:p>
                      <a:pPr algn="ctr" fontAlgn="b"/>
                      <a:r>
                        <a:rPr lang="en-GB" sz="2800" b="0" i="0" u="none" strike="noStrike">
                          <a:solidFill>
                            <a:srgbClr val="000000"/>
                          </a:solidFill>
                          <a:effectLst/>
                          <a:latin typeface="Arial" panose="020B0604020202020204" pitchFamily="34" charset="0"/>
                          <a:cs typeface="Arial" panose="020B0604020202020204" pitchFamily="34" charset="0"/>
                        </a:rPr>
                        <a:t>4</a:t>
                      </a:r>
                    </a:p>
                  </a:txBody>
                  <a:tcPr marL="19045" marR="19045" marT="19045" marB="0" anchor="ctr"/>
                </a:tc>
                <a:tc>
                  <a:txBody>
                    <a:bodyPr/>
                    <a:lstStyle/>
                    <a:p>
                      <a:pPr algn="ctr" fontAlgn="b"/>
                      <a:r>
                        <a:rPr lang="en-GB" sz="2800" b="0" i="0" u="none" strike="noStrike">
                          <a:solidFill>
                            <a:srgbClr val="000000"/>
                          </a:solidFill>
                          <a:effectLst/>
                          <a:latin typeface="Arial" panose="020B0604020202020204" pitchFamily="34" charset="0"/>
                          <a:cs typeface="Arial" panose="020B0604020202020204" pitchFamily="34" charset="0"/>
                        </a:rPr>
                        <a:t>218</a:t>
                      </a:r>
                    </a:p>
                  </a:txBody>
                  <a:tcPr marL="19045" marR="19045" marT="19045" marB="0" anchor="ctr"/>
                </a:tc>
                <a:tc>
                  <a:txBody>
                    <a:bodyPr/>
                    <a:lstStyle/>
                    <a:p>
                      <a:pPr algn="l" fontAlgn="b"/>
                      <a:r>
                        <a:rPr lang="en-GB" sz="2800" b="0" i="0" u="none" strike="noStrike">
                          <a:solidFill>
                            <a:srgbClr val="000000"/>
                          </a:solidFill>
                          <a:effectLst/>
                          <a:latin typeface="Arial" panose="020B0604020202020204" pitchFamily="34" charset="0"/>
                          <a:cs typeface="Arial" panose="020B0604020202020204" pitchFamily="34" charset="0"/>
                        </a:rPr>
                        <a:t>RR218 - </a:t>
                      </a:r>
                      <a:r>
                        <a:rPr lang="en-GB" sz="2800" b="0" i="0" u="none" strike="noStrike" err="1">
                          <a:solidFill>
                            <a:srgbClr val="000000"/>
                          </a:solidFill>
                          <a:effectLst/>
                          <a:latin typeface="Arial" panose="020B0604020202020204" pitchFamily="34" charset="0"/>
                          <a:cs typeface="Arial" panose="020B0604020202020204" pitchFamily="34" charset="0"/>
                        </a:rPr>
                        <a:t>Koleczkowo</a:t>
                      </a:r>
                      <a:endParaRPr lang="en-GB" sz="2800" b="0" i="0" u="none" strike="noStrike">
                        <a:solidFill>
                          <a:srgbClr val="000000"/>
                        </a:solidFill>
                        <a:effectLst/>
                        <a:latin typeface="Arial" panose="020B0604020202020204" pitchFamily="34" charset="0"/>
                        <a:cs typeface="Arial" panose="020B0604020202020204" pitchFamily="34" charset="0"/>
                      </a:endParaRPr>
                    </a:p>
                  </a:txBody>
                  <a:tcPr marL="19045" marR="19045" marT="19045" marB="0" anchor="ctr"/>
                </a:tc>
                <a:tc>
                  <a:txBody>
                    <a:bodyPr/>
                    <a:lstStyle/>
                    <a:p>
                      <a:pPr algn="ctr" fontAlgn="b"/>
                      <a:r>
                        <a:rPr lang="en-GB" sz="2800" b="0" i="0" u="none" strike="noStrike">
                          <a:solidFill>
                            <a:srgbClr val="000000"/>
                          </a:solidFill>
                          <a:effectLst/>
                          <a:latin typeface="Arial" panose="020B0604020202020204" pitchFamily="34" charset="0"/>
                          <a:cs typeface="Arial" panose="020B0604020202020204" pitchFamily="34" charset="0"/>
                        </a:rPr>
                        <a:t>1</a:t>
                      </a:r>
                    </a:p>
                  </a:txBody>
                  <a:tcPr marL="19045" marR="19045" marT="19045" marB="0" anchor="ctr"/>
                </a:tc>
                <a:tc>
                  <a:txBody>
                    <a:bodyPr/>
                    <a:lstStyle/>
                    <a:p>
                      <a:pPr algn="ctr" fontAlgn="b"/>
                      <a:r>
                        <a:rPr lang="en-GB" sz="2800" b="0" i="0" u="none" strike="noStrike">
                          <a:solidFill>
                            <a:srgbClr val="000000"/>
                          </a:solidFill>
                          <a:effectLst/>
                          <a:latin typeface="Arial" panose="020B0604020202020204" pitchFamily="34" charset="0"/>
                          <a:cs typeface="Arial" panose="020B0604020202020204" pitchFamily="34" charset="0"/>
                        </a:rPr>
                        <a:t>1x2</a:t>
                      </a:r>
                    </a:p>
                  </a:txBody>
                  <a:tcPr marL="19045" marR="19045" marT="19045" marB="0" anchor="ctr"/>
                </a:tc>
                <a:tc>
                  <a:txBody>
                    <a:bodyPr/>
                    <a:lstStyle/>
                    <a:p>
                      <a:pPr algn="ctr" fontAlgn="b"/>
                      <a:r>
                        <a:rPr lang="en-GB" sz="2800" b="0" i="0" u="none" strike="noStrike">
                          <a:solidFill>
                            <a:srgbClr val="000000"/>
                          </a:solidFill>
                          <a:effectLst/>
                          <a:latin typeface="Arial" panose="020B0604020202020204" pitchFamily="34" charset="0"/>
                          <a:cs typeface="Arial" panose="020B0604020202020204" pitchFamily="34" charset="0"/>
                        </a:rPr>
                        <a:t>14611</a:t>
                      </a:r>
                    </a:p>
                  </a:txBody>
                  <a:tcPr marL="19045" marR="19045" marT="19045" marB="0" anchor="ctr"/>
                </a:tc>
                <a:tc>
                  <a:txBody>
                    <a:bodyPr/>
                    <a:lstStyle/>
                    <a:p>
                      <a:pPr algn="ctr" fontAlgn="b"/>
                      <a:r>
                        <a:rPr lang="en-GB" sz="2800" b="0" i="0" u="none" strike="noStrike">
                          <a:solidFill>
                            <a:srgbClr val="000000"/>
                          </a:solidFill>
                          <a:effectLst/>
                          <a:latin typeface="Arial" panose="020B0604020202020204" pitchFamily="34" charset="0"/>
                          <a:cs typeface="Arial" panose="020B0604020202020204" pitchFamily="34" charset="0"/>
                        </a:rPr>
                        <a:t>1</a:t>
                      </a:r>
                      <a:r>
                        <a:rPr lang="pl-PL" sz="2800" b="0" i="0" u="none" strike="noStrike">
                          <a:solidFill>
                            <a:srgbClr val="000000"/>
                          </a:solidFill>
                          <a:effectLst/>
                          <a:latin typeface="Arial" panose="020B0604020202020204" pitchFamily="34" charset="0"/>
                          <a:cs typeface="Arial" panose="020B0604020202020204" pitchFamily="34" charset="0"/>
                        </a:rPr>
                        <a:t>5</a:t>
                      </a:r>
                      <a:endParaRPr lang="en-GB" sz="2800" b="0" i="0" u="none" strike="noStrike">
                        <a:solidFill>
                          <a:srgbClr val="000000"/>
                        </a:solidFill>
                        <a:effectLst/>
                        <a:latin typeface="Arial" panose="020B0604020202020204" pitchFamily="34" charset="0"/>
                        <a:cs typeface="Arial" panose="020B0604020202020204" pitchFamily="34" charset="0"/>
                      </a:endParaRPr>
                    </a:p>
                  </a:txBody>
                  <a:tcPr marL="19045" marR="19045" marT="19045" marB="0" anchor="ctr"/>
                </a:tc>
                <a:tc>
                  <a:txBody>
                    <a:bodyPr/>
                    <a:lstStyle/>
                    <a:p>
                      <a:pPr algn="ctr" fontAlgn="b"/>
                      <a:r>
                        <a:rPr lang="en-GB" sz="2800" b="0" i="0" u="none" strike="noStrike">
                          <a:solidFill>
                            <a:srgbClr val="000000"/>
                          </a:solidFill>
                          <a:effectLst/>
                          <a:latin typeface="Arial" panose="020B0604020202020204" pitchFamily="34" charset="0"/>
                          <a:cs typeface="Arial" panose="020B0604020202020204" pitchFamily="34" charset="0"/>
                        </a:rPr>
                        <a:t>408</a:t>
                      </a:r>
                    </a:p>
                  </a:txBody>
                  <a:tcPr marL="19045" marR="19045" marT="19045" marB="0" anchor="ctr"/>
                </a:tc>
                <a:tc>
                  <a:txBody>
                    <a:bodyPr/>
                    <a:lstStyle/>
                    <a:p>
                      <a:pPr algn="l" fontAlgn="b"/>
                      <a:r>
                        <a:rPr lang="en-GB" sz="2800" b="0" i="0" u="none" strike="noStrike" err="1">
                          <a:solidFill>
                            <a:srgbClr val="000000"/>
                          </a:solidFill>
                          <a:effectLst/>
                          <a:latin typeface="Arial" panose="020B0604020202020204" pitchFamily="34" charset="0"/>
                          <a:cs typeface="Arial" panose="020B0604020202020204" pitchFamily="34" charset="0"/>
                        </a:rPr>
                        <a:t>Kotlarnia</a:t>
                      </a:r>
                      <a:r>
                        <a:rPr lang="en-GB" sz="2800" b="0" i="0" u="none" strike="noStrike">
                          <a:solidFill>
                            <a:srgbClr val="000000"/>
                          </a:solidFill>
                          <a:effectLst/>
                          <a:latin typeface="Arial" panose="020B0604020202020204" pitchFamily="34" charset="0"/>
                          <a:cs typeface="Arial" panose="020B0604020202020204" pitchFamily="34" charset="0"/>
                        </a:rPr>
                        <a:t> - </a:t>
                      </a:r>
                      <a:r>
                        <a:rPr lang="en-GB" sz="2800" b="0" i="0" u="none" strike="noStrike" err="1">
                          <a:solidFill>
                            <a:srgbClr val="000000"/>
                          </a:solidFill>
                          <a:effectLst/>
                          <a:latin typeface="Arial" panose="020B0604020202020204" pitchFamily="34" charset="0"/>
                          <a:cs typeface="Arial" panose="020B0604020202020204" pitchFamily="34" charset="0"/>
                        </a:rPr>
                        <a:t>Kedzierzyn</a:t>
                      </a:r>
                      <a:r>
                        <a:rPr lang="en-GB" sz="2800" b="0" i="0" u="none" strike="noStrike">
                          <a:solidFill>
                            <a:srgbClr val="000000"/>
                          </a:solidFill>
                          <a:effectLst/>
                          <a:latin typeface="Arial" panose="020B0604020202020204" pitchFamily="34" charset="0"/>
                          <a:cs typeface="Arial" panose="020B0604020202020204" pitchFamily="34" charset="0"/>
                        </a:rPr>
                        <a:t> </a:t>
                      </a:r>
                      <a:r>
                        <a:rPr lang="en-GB" sz="2800" b="0" i="0" u="none" strike="noStrike" err="1">
                          <a:solidFill>
                            <a:srgbClr val="000000"/>
                          </a:solidFill>
                          <a:effectLst/>
                          <a:latin typeface="Arial" panose="020B0604020202020204" pitchFamily="34" charset="0"/>
                          <a:cs typeface="Arial" panose="020B0604020202020204" pitchFamily="34" charset="0"/>
                        </a:rPr>
                        <a:t>Kozle</a:t>
                      </a:r>
                      <a:endParaRPr lang="en-GB" sz="2800" b="0" i="0" u="none" strike="noStrike">
                        <a:solidFill>
                          <a:srgbClr val="000000"/>
                        </a:solidFill>
                        <a:effectLst/>
                        <a:latin typeface="Arial" panose="020B0604020202020204" pitchFamily="34" charset="0"/>
                        <a:cs typeface="Arial" panose="020B0604020202020204" pitchFamily="34" charset="0"/>
                      </a:endParaRPr>
                    </a:p>
                  </a:txBody>
                  <a:tcPr marL="19045" marR="19045" marT="19045" marB="0" anchor="ctr"/>
                </a:tc>
                <a:tc>
                  <a:txBody>
                    <a:bodyPr/>
                    <a:lstStyle/>
                    <a:p>
                      <a:pPr algn="ctr" fontAlgn="b"/>
                      <a:r>
                        <a:rPr lang="en-GB" sz="2800" b="0" i="0" u="none" strike="noStrike">
                          <a:solidFill>
                            <a:srgbClr val="000000"/>
                          </a:solidFill>
                          <a:effectLst/>
                          <a:latin typeface="Arial" panose="020B0604020202020204" pitchFamily="34" charset="0"/>
                          <a:cs typeface="Arial" panose="020B0604020202020204" pitchFamily="34" charset="0"/>
                        </a:rPr>
                        <a:t>2</a:t>
                      </a:r>
                    </a:p>
                  </a:txBody>
                  <a:tcPr marL="19045" marR="19045" marT="19045" marB="0" anchor="ctr"/>
                </a:tc>
                <a:tc>
                  <a:txBody>
                    <a:bodyPr/>
                    <a:lstStyle/>
                    <a:p>
                      <a:pPr algn="ctr" fontAlgn="b"/>
                      <a:r>
                        <a:rPr lang="en-GB" sz="2800" b="0" i="0" u="none" strike="noStrike">
                          <a:solidFill>
                            <a:srgbClr val="000000"/>
                          </a:solidFill>
                          <a:effectLst/>
                          <a:latin typeface="Arial" panose="020B0604020202020204" pitchFamily="34" charset="0"/>
                          <a:cs typeface="Arial" panose="020B0604020202020204" pitchFamily="34" charset="0"/>
                        </a:rPr>
                        <a:t>1x2</a:t>
                      </a:r>
                    </a:p>
                  </a:txBody>
                  <a:tcPr marL="19045" marR="19045" marT="19045" marB="0" anchor="ctr"/>
                </a:tc>
                <a:tc>
                  <a:txBody>
                    <a:bodyPr/>
                    <a:lstStyle/>
                    <a:p>
                      <a:pPr algn="ctr" fontAlgn="b"/>
                      <a:r>
                        <a:rPr lang="en-GB" sz="2800" b="0" i="0" u="none" strike="noStrike">
                          <a:solidFill>
                            <a:srgbClr val="000000"/>
                          </a:solidFill>
                          <a:effectLst/>
                          <a:latin typeface="Arial" panose="020B0604020202020204" pitchFamily="34" charset="0"/>
                          <a:cs typeface="Arial" panose="020B0604020202020204" pitchFamily="34" charset="0"/>
                        </a:rPr>
                        <a:t>14320</a:t>
                      </a:r>
                    </a:p>
                  </a:txBody>
                  <a:tcPr marL="19045" marR="19045" marT="19045" marB="0" anchor="ctr"/>
                </a:tc>
                <a:extLst>
                  <a:ext uri="{0D108BD9-81ED-4DB2-BD59-A6C34878D82A}">
                    <a16:rowId xmlns:a16="http://schemas.microsoft.com/office/drawing/2014/main" val="3751547718"/>
                  </a:ext>
                </a:extLst>
              </a:tr>
              <a:tr h="872263">
                <a:tc>
                  <a:txBody>
                    <a:bodyPr/>
                    <a:lstStyle/>
                    <a:p>
                      <a:pPr algn="ctr" fontAlgn="b"/>
                      <a:r>
                        <a:rPr lang="en-GB" sz="2800" b="1" i="0" u="none" strike="noStrike" dirty="0">
                          <a:solidFill>
                            <a:srgbClr val="000000"/>
                          </a:solidFill>
                          <a:effectLst/>
                          <a:latin typeface="Arial" panose="020B0604020202020204" pitchFamily="34" charset="0"/>
                          <a:cs typeface="Arial" panose="020B0604020202020204" pitchFamily="34" charset="0"/>
                        </a:rPr>
                        <a:t>5</a:t>
                      </a:r>
                    </a:p>
                  </a:txBody>
                  <a:tcPr marL="19045" marR="19045" marT="19045" marB="0" anchor="ctr">
                    <a:solidFill>
                      <a:schemeClr val="bg2">
                        <a:lumMod val="75000"/>
                      </a:schemeClr>
                    </a:solidFill>
                  </a:tcPr>
                </a:tc>
                <a:tc>
                  <a:txBody>
                    <a:bodyPr/>
                    <a:lstStyle/>
                    <a:p>
                      <a:pPr algn="ctr" fontAlgn="b"/>
                      <a:r>
                        <a:rPr lang="en-GB" sz="2800" b="1" i="0" u="none" strike="noStrike" dirty="0">
                          <a:solidFill>
                            <a:srgbClr val="000000"/>
                          </a:solidFill>
                          <a:effectLst/>
                          <a:latin typeface="Arial" panose="020B0604020202020204" pitchFamily="34" charset="0"/>
                          <a:cs typeface="Arial" panose="020B0604020202020204" pitchFamily="34" charset="0"/>
                        </a:rPr>
                        <a:t>221</a:t>
                      </a:r>
                    </a:p>
                  </a:txBody>
                  <a:tcPr marL="19045" marR="19045" marT="19045" marB="0" anchor="ctr">
                    <a:solidFill>
                      <a:schemeClr val="bg2">
                        <a:lumMod val="75000"/>
                      </a:schemeClr>
                    </a:solidFill>
                  </a:tcPr>
                </a:tc>
                <a:tc>
                  <a:txBody>
                    <a:bodyPr/>
                    <a:lstStyle/>
                    <a:p>
                      <a:pPr algn="l" fontAlgn="b"/>
                      <a:r>
                        <a:rPr lang="en-GB" sz="2800" b="1" i="0" u="none" strike="noStrike" dirty="0" err="1">
                          <a:solidFill>
                            <a:srgbClr val="000000"/>
                          </a:solidFill>
                          <a:effectLst/>
                          <a:latin typeface="Arial" panose="020B0604020202020204" pitchFamily="34" charset="0"/>
                          <a:cs typeface="Arial" panose="020B0604020202020204" pitchFamily="34" charset="0"/>
                        </a:rPr>
                        <a:t>Koscierzyna</a:t>
                      </a:r>
                      <a:r>
                        <a:rPr lang="en-GB" sz="2800" b="1" i="0" u="none" strike="noStrike" dirty="0">
                          <a:solidFill>
                            <a:srgbClr val="000000"/>
                          </a:solidFill>
                          <a:effectLst/>
                          <a:latin typeface="Arial" panose="020B0604020202020204" pitchFamily="34" charset="0"/>
                          <a:cs typeface="Arial" panose="020B0604020202020204" pitchFamily="34" charset="0"/>
                        </a:rPr>
                        <a:t> - </a:t>
                      </a:r>
                      <a:r>
                        <a:rPr lang="en-GB" sz="2800" b="1" i="0" u="none" strike="noStrike" dirty="0" err="1">
                          <a:solidFill>
                            <a:srgbClr val="000000"/>
                          </a:solidFill>
                          <a:effectLst/>
                          <a:latin typeface="Arial" panose="020B0604020202020204" pitchFamily="34" charset="0"/>
                          <a:cs typeface="Arial" panose="020B0604020202020204" pitchFamily="34" charset="0"/>
                        </a:rPr>
                        <a:t>Szumies</a:t>
                      </a:r>
                      <a:r>
                        <a:rPr lang="en-GB" sz="2800" b="1" i="0" u="none" strike="noStrike" dirty="0">
                          <a:solidFill>
                            <a:srgbClr val="000000"/>
                          </a:solidFill>
                          <a:effectLst/>
                          <a:latin typeface="Arial" panose="020B0604020202020204" pitchFamily="34" charset="0"/>
                          <a:cs typeface="Arial" panose="020B0604020202020204" pitchFamily="34" charset="0"/>
                        </a:rPr>
                        <a:t> Krolewski</a:t>
                      </a:r>
                    </a:p>
                  </a:txBody>
                  <a:tcPr marL="19045" marR="19045" marT="19045" marB="0" anchor="ctr">
                    <a:solidFill>
                      <a:schemeClr val="bg2">
                        <a:lumMod val="75000"/>
                      </a:schemeClr>
                    </a:solidFill>
                  </a:tcPr>
                </a:tc>
                <a:tc>
                  <a:txBody>
                    <a:bodyPr/>
                    <a:lstStyle/>
                    <a:p>
                      <a:pPr algn="ctr" fontAlgn="b"/>
                      <a:r>
                        <a:rPr lang="en-GB" sz="2800" b="1" i="0" u="none" strike="noStrike" dirty="0">
                          <a:solidFill>
                            <a:srgbClr val="000000"/>
                          </a:solidFill>
                          <a:effectLst/>
                          <a:latin typeface="Arial" panose="020B0604020202020204" pitchFamily="34" charset="0"/>
                          <a:cs typeface="Arial" panose="020B0604020202020204" pitchFamily="34" charset="0"/>
                        </a:rPr>
                        <a:t>1</a:t>
                      </a:r>
                    </a:p>
                  </a:txBody>
                  <a:tcPr marL="19045" marR="19045" marT="19045" marB="0" anchor="ctr">
                    <a:solidFill>
                      <a:schemeClr val="bg2">
                        <a:lumMod val="75000"/>
                      </a:schemeClr>
                    </a:solidFill>
                  </a:tcPr>
                </a:tc>
                <a:tc>
                  <a:txBody>
                    <a:bodyPr/>
                    <a:lstStyle/>
                    <a:p>
                      <a:pPr algn="ctr" fontAlgn="b"/>
                      <a:r>
                        <a:rPr lang="en-GB" sz="2800" b="1" i="0" u="none" strike="noStrike" dirty="0">
                          <a:solidFill>
                            <a:srgbClr val="000000"/>
                          </a:solidFill>
                          <a:effectLst/>
                          <a:latin typeface="Arial" panose="020B0604020202020204" pitchFamily="34" charset="0"/>
                          <a:cs typeface="Arial" panose="020B0604020202020204" pitchFamily="34" charset="0"/>
                        </a:rPr>
                        <a:t>1x2</a:t>
                      </a:r>
                    </a:p>
                  </a:txBody>
                  <a:tcPr marL="19045" marR="19045" marT="19045" marB="0" anchor="ctr">
                    <a:solidFill>
                      <a:schemeClr val="bg2">
                        <a:lumMod val="75000"/>
                      </a:schemeClr>
                    </a:solidFill>
                  </a:tcPr>
                </a:tc>
                <a:tc>
                  <a:txBody>
                    <a:bodyPr/>
                    <a:lstStyle/>
                    <a:p>
                      <a:pPr algn="ctr" fontAlgn="b"/>
                      <a:r>
                        <a:rPr lang="en-GB" sz="2800" b="1" i="0" u="none" strike="noStrike" dirty="0">
                          <a:solidFill>
                            <a:srgbClr val="000000"/>
                          </a:solidFill>
                          <a:effectLst/>
                          <a:latin typeface="Arial" panose="020B0604020202020204" pitchFamily="34" charset="0"/>
                          <a:cs typeface="Arial" panose="020B0604020202020204" pitchFamily="34" charset="0"/>
                        </a:rPr>
                        <a:t>15504</a:t>
                      </a:r>
                    </a:p>
                  </a:txBody>
                  <a:tcPr marL="19045" marR="19045" marT="19045" marB="0" anchor="ctr">
                    <a:solidFill>
                      <a:schemeClr val="bg2">
                        <a:lumMod val="75000"/>
                      </a:schemeClr>
                    </a:solidFill>
                  </a:tcPr>
                </a:tc>
                <a:tc>
                  <a:txBody>
                    <a:bodyPr/>
                    <a:lstStyle/>
                    <a:p>
                      <a:pPr algn="ctr" fontAlgn="b"/>
                      <a:r>
                        <a:rPr lang="en-GB" sz="2800" b="0" i="0" u="none" strike="noStrike" dirty="0">
                          <a:solidFill>
                            <a:srgbClr val="000000"/>
                          </a:solidFill>
                          <a:effectLst/>
                          <a:latin typeface="Arial" panose="020B0604020202020204" pitchFamily="34" charset="0"/>
                          <a:cs typeface="Arial" panose="020B0604020202020204" pitchFamily="34" charset="0"/>
                        </a:rPr>
                        <a:t>1</a:t>
                      </a:r>
                      <a:r>
                        <a:rPr lang="pl-PL" sz="2800" b="0" i="0" u="none" strike="noStrike" dirty="0">
                          <a:solidFill>
                            <a:srgbClr val="000000"/>
                          </a:solidFill>
                          <a:effectLst/>
                          <a:latin typeface="Arial" panose="020B0604020202020204" pitchFamily="34" charset="0"/>
                          <a:cs typeface="Arial" panose="020B0604020202020204" pitchFamily="34" charset="0"/>
                        </a:rPr>
                        <a:t>6</a:t>
                      </a:r>
                      <a:endParaRPr lang="en-GB" sz="2800" b="0" i="0" u="none" strike="noStrike" dirty="0">
                        <a:solidFill>
                          <a:srgbClr val="000000"/>
                        </a:solidFill>
                        <a:effectLst/>
                        <a:latin typeface="Arial" panose="020B0604020202020204" pitchFamily="34" charset="0"/>
                        <a:cs typeface="Arial" panose="020B0604020202020204" pitchFamily="34" charset="0"/>
                      </a:endParaRPr>
                    </a:p>
                  </a:txBody>
                  <a:tcPr marL="19045" marR="19045" marT="19045" marB="0" anchor="ctr"/>
                </a:tc>
                <a:tc>
                  <a:txBody>
                    <a:bodyPr/>
                    <a:lstStyle/>
                    <a:p>
                      <a:pPr algn="ctr" fontAlgn="b"/>
                      <a:r>
                        <a:rPr lang="en-GB" sz="2800" b="0" i="0" u="none" strike="noStrike" dirty="0">
                          <a:solidFill>
                            <a:srgbClr val="000000"/>
                          </a:solidFill>
                          <a:effectLst/>
                          <a:latin typeface="Arial" panose="020B0604020202020204" pitchFamily="34" charset="0"/>
                          <a:cs typeface="Arial" panose="020B0604020202020204" pitchFamily="34" charset="0"/>
                        </a:rPr>
                        <a:t>430</a:t>
                      </a:r>
                    </a:p>
                  </a:txBody>
                  <a:tcPr marL="19045" marR="19045" marT="19045" marB="0" anchor="ctr"/>
                </a:tc>
                <a:tc>
                  <a:txBody>
                    <a:bodyPr/>
                    <a:lstStyle/>
                    <a:p>
                      <a:pPr algn="l" fontAlgn="b"/>
                      <a:r>
                        <a:rPr lang="en-GB" sz="2800" b="0" i="0" u="none" strike="noStrike" dirty="0">
                          <a:solidFill>
                            <a:srgbClr val="000000"/>
                          </a:solidFill>
                          <a:effectLst/>
                          <a:latin typeface="Arial" panose="020B0604020202020204" pitchFamily="34" charset="0"/>
                          <a:cs typeface="Arial" panose="020B0604020202020204" pitchFamily="34" charset="0"/>
                        </a:rPr>
                        <a:t>Mosina - </a:t>
                      </a:r>
                      <a:r>
                        <a:rPr lang="en-GB" sz="2800" b="0" i="0" u="none" strike="noStrike" dirty="0" err="1">
                          <a:solidFill>
                            <a:srgbClr val="000000"/>
                          </a:solidFill>
                          <a:effectLst/>
                          <a:latin typeface="Arial" panose="020B0604020202020204" pitchFamily="34" charset="0"/>
                          <a:cs typeface="Arial" panose="020B0604020202020204" pitchFamily="34" charset="0"/>
                        </a:rPr>
                        <a:t>Lubon</a:t>
                      </a:r>
                      <a:endParaRPr lang="en-GB" sz="2800" b="0" i="0" u="none" strike="noStrike" dirty="0">
                        <a:solidFill>
                          <a:srgbClr val="000000"/>
                        </a:solidFill>
                        <a:effectLst/>
                        <a:latin typeface="Arial" panose="020B0604020202020204" pitchFamily="34" charset="0"/>
                        <a:cs typeface="Arial" panose="020B0604020202020204" pitchFamily="34" charset="0"/>
                      </a:endParaRPr>
                    </a:p>
                  </a:txBody>
                  <a:tcPr marL="19045" marR="19045" marT="19045" marB="0" anchor="ctr"/>
                </a:tc>
                <a:tc>
                  <a:txBody>
                    <a:bodyPr/>
                    <a:lstStyle/>
                    <a:p>
                      <a:pPr algn="ctr" fontAlgn="b"/>
                      <a:r>
                        <a:rPr lang="en-GB" sz="2800" b="0" i="0" u="none" strike="noStrike" dirty="0">
                          <a:solidFill>
                            <a:srgbClr val="000000"/>
                          </a:solidFill>
                          <a:effectLst/>
                          <a:latin typeface="Arial" panose="020B0604020202020204" pitchFamily="34" charset="0"/>
                          <a:cs typeface="Arial" panose="020B0604020202020204" pitchFamily="34" charset="0"/>
                        </a:rPr>
                        <a:t>1</a:t>
                      </a:r>
                    </a:p>
                  </a:txBody>
                  <a:tcPr marL="19045" marR="19045" marT="19045" marB="0" anchor="ctr"/>
                </a:tc>
                <a:tc>
                  <a:txBody>
                    <a:bodyPr/>
                    <a:lstStyle/>
                    <a:p>
                      <a:pPr algn="ctr" fontAlgn="b"/>
                      <a:r>
                        <a:rPr lang="en-GB" sz="2800" b="0" i="0" u="none" strike="noStrike" dirty="0">
                          <a:solidFill>
                            <a:srgbClr val="000000"/>
                          </a:solidFill>
                          <a:effectLst/>
                          <a:latin typeface="Arial" panose="020B0604020202020204" pitchFamily="34" charset="0"/>
                          <a:cs typeface="Arial" panose="020B0604020202020204" pitchFamily="34" charset="0"/>
                        </a:rPr>
                        <a:t>1x2</a:t>
                      </a:r>
                    </a:p>
                  </a:txBody>
                  <a:tcPr marL="19045" marR="19045" marT="19045" marB="0" anchor="ctr"/>
                </a:tc>
                <a:tc>
                  <a:txBody>
                    <a:bodyPr/>
                    <a:lstStyle/>
                    <a:p>
                      <a:pPr algn="ctr" fontAlgn="b"/>
                      <a:r>
                        <a:rPr lang="en-GB" sz="2800" b="0" i="0" u="none" strike="noStrike" dirty="0">
                          <a:solidFill>
                            <a:srgbClr val="000000"/>
                          </a:solidFill>
                          <a:effectLst/>
                          <a:latin typeface="Arial" panose="020B0604020202020204" pitchFamily="34" charset="0"/>
                          <a:cs typeface="Arial" panose="020B0604020202020204" pitchFamily="34" charset="0"/>
                        </a:rPr>
                        <a:t>12079</a:t>
                      </a:r>
                    </a:p>
                  </a:txBody>
                  <a:tcPr marL="19045" marR="19045" marT="19045" marB="0" anchor="ctr"/>
                </a:tc>
                <a:extLst>
                  <a:ext uri="{0D108BD9-81ED-4DB2-BD59-A6C34878D82A}">
                    <a16:rowId xmlns:a16="http://schemas.microsoft.com/office/drawing/2014/main" val="2148202248"/>
                  </a:ext>
                </a:extLst>
              </a:tr>
              <a:tr h="445654">
                <a:tc>
                  <a:txBody>
                    <a:bodyPr/>
                    <a:lstStyle/>
                    <a:p>
                      <a:pPr algn="ctr" fontAlgn="b"/>
                      <a:r>
                        <a:rPr lang="en-GB" sz="2800" b="0" i="0" u="none" strike="noStrike">
                          <a:solidFill>
                            <a:srgbClr val="000000"/>
                          </a:solidFill>
                          <a:effectLst/>
                          <a:latin typeface="Arial" panose="020B0604020202020204" pitchFamily="34" charset="0"/>
                          <a:cs typeface="Arial" panose="020B0604020202020204" pitchFamily="34" charset="0"/>
                        </a:rPr>
                        <a:t>6</a:t>
                      </a:r>
                    </a:p>
                  </a:txBody>
                  <a:tcPr marL="19045" marR="19045" marT="19045" marB="0" anchor="ctr"/>
                </a:tc>
                <a:tc>
                  <a:txBody>
                    <a:bodyPr/>
                    <a:lstStyle/>
                    <a:p>
                      <a:pPr algn="ctr" fontAlgn="b"/>
                      <a:r>
                        <a:rPr lang="en-GB" sz="2800" b="0" i="0" u="none" strike="noStrike">
                          <a:solidFill>
                            <a:srgbClr val="000000"/>
                          </a:solidFill>
                          <a:effectLst/>
                          <a:latin typeface="Arial" panose="020B0604020202020204" pitchFamily="34" charset="0"/>
                          <a:cs typeface="Arial" panose="020B0604020202020204" pitchFamily="34" charset="0"/>
                        </a:rPr>
                        <a:t>221</a:t>
                      </a:r>
                    </a:p>
                  </a:txBody>
                  <a:tcPr marL="19045" marR="19045" marT="19045" marB="0" anchor="ctr"/>
                </a:tc>
                <a:tc>
                  <a:txBody>
                    <a:bodyPr/>
                    <a:lstStyle/>
                    <a:p>
                      <a:pPr algn="l" fontAlgn="b"/>
                      <a:r>
                        <a:rPr lang="en-GB" sz="2800" b="0" i="0" u="none" strike="noStrike" err="1">
                          <a:solidFill>
                            <a:srgbClr val="000000"/>
                          </a:solidFill>
                          <a:effectLst/>
                          <a:latin typeface="Arial" panose="020B0604020202020204" pitchFamily="34" charset="0"/>
                          <a:cs typeface="Arial" panose="020B0604020202020204" pitchFamily="34" charset="0"/>
                        </a:rPr>
                        <a:t>Trzepowo</a:t>
                      </a:r>
                      <a:r>
                        <a:rPr lang="en-GB" sz="2800" b="0" i="0" u="none" strike="noStrike">
                          <a:solidFill>
                            <a:srgbClr val="000000"/>
                          </a:solidFill>
                          <a:effectLst/>
                          <a:latin typeface="Arial" panose="020B0604020202020204" pitchFamily="34" charset="0"/>
                          <a:cs typeface="Arial" panose="020B0604020202020204" pitchFamily="34" charset="0"/>
                        </a:rPr>
                        <a:t> - </a:t>
                      </a:r>
                      <a:r>
                        <a:rPr lang="en-GB" sz="2800" b="0" i="0" u="none" strike="noStrike" err="1">
                          <a:solidFill>
                            <a:srgbClr val="000000"/>
                          </a:solidFill>
                          <a:effectLst/>
                          <a:latin typeface="Arial" panose="020B0604020202020204" pitchFamily="34" charset="0"/>
                          <a:cs typeface="Arial" panose="020B0604020202020204" pitchFamily="34" charset="0"/>
                        </a:rPr>
                        <a:t>Czapielsk</a:t>
                      </a:r>
                      <a:endParaRPr lang="en-GB" sz="2800" b="0" i="0" u="none" strike="noStrike">
                        <a:solidFill>
                          <a:srgbClr val="000000"/>
                        </a:solidFill>
                        <a:effectLst/>
                        <a:latin typeface="Arial" panose="020B0604020202020204" pitchFamily="34" charset="0"/>
                        <a:cs typeface="Arial" panose="020B0604020202020204" pitchFamily="34" charset="0"/>
                      </a:endParaRPr>
                    </a:p>
                  </a:txBody>
                  <a:tcPr marL="19045" marR="19045" marT="19045" marB="0" anchor="ctr"/>
                </a:tc>
                <a:tc>
                  <a:txBody>
                    <a:bodyPr/>
                    <a:lstStyle/>
                    <a:p>
                      <a:pPr algn="ctr" fontAlgn="b"/>
                      <a:r>
                        <a:rPr lang="en-GB" sz="2800" b="0" i="0" u="none" strike="noStrike">
                          <a:solidFill>
                            <a:srgbClr val="000000"/>
                          </a:solidFill>
                          <a:effectLst/>
                          <a:latin typeface="Arial" panose="020B0604020202020204" pitchFamily="34" charset="0"/>
                          <a:cs typeface="Arial" panose="020B0604020202020204" pitchFamily="34" charset="0"/>
                        </a:rPr>
                        <a:t>2</a:t>
                      </a:r>
                    </a:p>
                  </a:txBody>
                  <a:tcPr marL="19045" marR="19045" marT="19045" marB="0" anchor="ctr"/>
                </a:tc>
                <a:tc>
                  <a:txBody>
                    <a:bodyPr/>
                    <a:lstStyle/>
                    <a:p>
                      <a:pPr algn="ctr" fontAlgn="b"/>
                      <a:r>
                        <a:rPr lang="en-GB" sz="2800" b="0" i="0" u="none" strike="noStrike">
                          <a:solidFill>
                            <a:srgbClr val="000000"/>
                          </a:solidFill>
                          <a:effectLst/>
                          <a:latin typeface="Arial" panose="020B0604020202020204" pitchFamily="34" charset="0"/>
                          <a:cs typeface="Arial" panose="020B0604020202020204" pitchFamily="34" charset="0"/>
                        </a:rPr>
                        <a:t>1x2</a:t>
                      </a:r>
                    </a:p>
                  </a:txBody>
                  <a:tcPr marL="19045" marR="19045" marT="19045" marB="0" anchor="ctr"/>
                </a:tc>
                <a:tc>
                  <a:txBody>
                    <a:bodyPr/>
                    <a:lstStyle/>
                    <a:p>
                      <a:pPr algn="ctr" fontAlgn="b"/>
                      <a:r>
                        <a:rPr lang="en-GB" sz="2800" b="0" i="0" u="none" strike="noStrike">
                          <a:solidFill>
                            <a:srgbClr val="000000"/>
                          </a:solidFill>
                          <a:effectLst/>
                          <a:latin typeface="Arial" panose="020B0604020202020204" pitchFamily="34" charset="0"/>
                          <a:cs typeface="Arial" panose="020B0604020202020204" pitchFamily="34" charset="0"/>
                        </a:rPr>
                        <a:t>16968</a:t>
                      </a:r>
                    </a:p>
                  </a:txBody>
                  <a:tcPr marL="19045" marR="19045" marT="19045" marB="0" anchor="ctr"/>
                </a:tc>
                <a:tc>
                  <a:txBody>
                    <a:bodyPr/>
                    <a:lstStyle/>
                    <a:p>
                      <a:pPr algn="ctr" fontAlgn="b"/>
                      <a:r>
                        <a:rPr lang="en-GB" sz="2800" b="0" i="0" u="none" strike="noStrike">
                          <a:solidFill>
                            <a:srgbClr val="000000"/>
                          </a:solidFill>
                          <a:effectLst/>
                          <a:latin typeface="Arial" panose="020B0604020202020204" pitchFamily="34" charset="0"/>
                          <a:cs typeface="Arial" panose="020B0604020202020204" pitchFamily="34" charset="0"/>
                        </a:rPr>
                        <a:t>1</a:t>
                      </a:r>
                      <a:r>
                        <a:rPr lang="pl-PL" sz="2800" b="0" i="0" u="none" strike="noStrike">
                          <a:solidFill>
                            <a:srgbClr val="000000"/>
                          </a:solidFill>
                          <a:effectLst/>
                          <a:latin typeface="Arial" panose="020B0604020202020204" pitchFamily="34" charset="0"/>
                          <a:cs typeface="Arial" panose="020B0604020202020204" pitchFamily="34" charset="0"/>
                        </a:rPr>
                        <a:t>7</a:t>
                      </a:r>
                      <a:endParaRPr lang="en-GB" sz="2800" b="0" i="0" u="none" strike="noStrike">
                        <a:solidFill>
                          <a:srgbClr val="000000"/>
                        </a:solidFill>
                        <a:effectLst/>
                        <a:latin typeface="Arial" panose="020B0604020202020204" pitchFamily="34" charset="0"/>
                        <a:cs typeface="Arial" panose="020B0604020202020204" pitchFamily="34" charset="0"/>
                      </a:endParaRPr>
                    </a:p>
                  </a:txBody>
                  <a:tcPr marL="19045" marR="19045" marT="19045" marB="0" anchor="ctr"/>
                </a:tc>
                <a:tc>
                  <a:txBody>
                    <a:bodyPr/>
                    <a:lstStyle/>
                    <a:p>
                      <a:pPr algn="ctr" fontAlgn="b"/>
                      <a:r>
                        <a:rPr lang="en-GB" sz="2800" b="0" i="0" u="none" strike="noStrike">
                          <a:solidFill>
                            <a:srgbClr val="000000"/>
                          </a:solidFill>
                          <a:effectLst/>
                          <a:latin typeface="Arial" panose="020B0604020202020204" pitchFamily="34" charset="0"/>
                          <a:cs typeface="Arial" panose="020B0604020202020204" pitchFamily="34" charset="0"/>
                        </a:rPr>
                        <a:t>521</a:t>
                      </a:r>
                    </a:p>
                  </a:txBody>
                  <a:tcPr marL="19045" marR="19045" marT="19045" marB="0" anchor="ctr"/>
                </a:tc>
                <a:tc>
                  <a:txBody>
                    <a:bodyPr/>
                    <a:lstStyle/>
                    <a:p>
                      <a:pPr algn="l" fontAlgn="b"/>
                      <a:r>
                        <a:rPr lang="en-GB" sz="2800" b="0" i="0" u="none" strike="noStrike">
                          <a:solidFill>
                            <a:srgbClr val="000000"/>
                          </a:solidFill>
                          <a:effectLst/>
                          <a:latin typeface="Arial" panose="020B0604020202020204" pitchFamily="34" charset="0"/>
                          <a:cs typeface="Arial" panose="020B0604020202020204" pitchFamily="34" charset="0"/>
                        </a:rPr>
                        <a:t>Kwidzyn - Prabuty</a:t>
                      </a:r>
                    </a:p>
                  </a:txBody>
                  <a:tcPr marL="19045" marR="19045" marT="19045" marB="0" anchor="ctr"/>
                </a:tc>
                <a:tc>
                  <a:txBody>
                    <a:bodyPr/>
                    <a:lstStyle/>
                    <a:p>
                      <a:pPr algn="ctr" fontAlgn="b"/>
                      <a:r>
                        <a:rPr lang="en-GB" sz="2800" b="0" i="0" u="none" strike="noStrike">
                          <a:solidFill>
                            <a:srgbClr val="000000"/>
                          </a:solidFill>
                          <a:effectLst/>
                          <a:latin typeface="Arial" panose="020B0604020202020204" pitchFamily="34" charset="0"/>
                          <a:cs typeface="Arial" panose="020B0604020202020204" pitchFamily="34" charset="0"/>
                        </a:rPr>
                        <a:t>1</a:t>
                      </a:r>
                    </a:p>
                  </a:txBody>
                  <a:tcPr marL="19045" marR="19045" marT="19045" marB="0" anchor="ctr"/>
                </a:tc>
                <a:tc>
                  <a:txBody>
                    <a:bodyPr/>
                    <a:lstStyle/>
                    <a:p>
                      <a:pPr algn="ctr" fontAlgn="b"/>
                      <a:r>
                        <a:rPr lang="en-GB" sz="2800" b="0" i="0" u="none" strike="noStrike">
                          <a:solidFill>
                            <a:srgbClr val="000000"/>
                          </a:solidFill>
                          <a:effectLst/>
                          <a:latin typeface="Arial" panose="020B0604020202020204" pitchFamily="34" charset="0"/>
                          <a:cs typeface="Arial" panose="020B0604020202020204" pitchFamily="34" charset="0"/>
                        </a:rPr>
                        <a:t>1x2</a:t>
                      </a:r>
                    </a:p>
                  </a:txBody>
                  <a:tcPr marL="19045" marR="19045" marT="19045" marB="0" anchor="ctr"/>
                </a:tc>
                <a:tc>
                  <a:txBody>
                    <a:bodyPr/>
                    <a:lstStyle/>
                    <a:p>
                      <a:pPr algn="ctr" fontAlgn="b"/>
                      <a:r>
                        <a:rPr lang="en-GB" sz="2800" b="0" i="0" u="none" strike="noStrike">
                          <a:solidFill>
                            <a:srgbClr val="000000"/>
                          </a:solidFill>
                          <a:effectLst/>
                          <a:latin typeface="Arial" panose="020B0604020202020204" pitchFamily="34" charset="0"/>
                          <a:cs typeface="Arial" panose="020B0604020202020204" pitchFamily="34" charset="0"/>
                        </a:rPr>
                        <a:t>15755</a:t>
                      </a:r>
                    </a:p>
                  </a:txBody>
                  <a:tcPr marL="19045" marR="19045" marT="19045" marB="0" anchor="ctr"/>
                </a:tc>
                <a:extLst>
                  <a:ext uri="{0D108BD9-81ED-4DB2-BD59-A6C34878D82A}">
                    <a16:rowId xmlns:a16="http://schemas.microsoft.com/office/drawing/2014/main" val="1493213272"/>
                  </a:ext>
                </a:extLst>
              </a:tr>
              <a:tr h="872263">
                <a:tc>
                  <a:txBody>
                    <a:bodyPr/>
                    <a:lstStyle/>
                    <a:p>
                      <a:pPr algn="ctr" fontAlgn="b"/>
                      <a:r>
                        <a:rPr lang="en-GB" sz="2800" b="0" i="0" u="none" strike="noStrike">
                          <a:solidFill>
                            <a:srgbClr val="000000"/>
                          </a:solidFill>
                          <a:effectLst/>
                          <a:latin typeface="Arial" panose="020B0604020202020204" pitchFamily="34" charset="0"/>
                          <a:cs typeface="Arial" panose="020B0604020202020204" pitchFamily="34" charset="0"/>
                        </a:rPr>
                        <a:t>7</a:t>
                      </a:r>
                    </a:p>
                  </a:txBody>
                  <a:tcPr marL="19045" marR="19045" marT="19045" marB="0" anchor="ctr"/>
                </a:tc>
                <a:tc>
                  <a:txBody>
                    <a:bodyPr/>
                    <a:lstStyle/>
                    <a:p>
                      <a:pPr algn="ctr" fontAlgn="b"/>
                      <a:r>
                        <a:rPr lang="en-GB" sz="2800" b="0" i="0" u="none" strike="noStrike">
                          <a:solidFill>
                            <a:srgbClr val="000000"/>
                          </a:solidFill>
                          <a:effectLst/>
                          <a:latin typeface="Arial" panose="020B0604020202020204" pitchFamily="34" charset="0"/>
                          <a:cs typeface="Arial" panose="020B0604020202020204" pitchFamily="34" charset="0"/>
                        </a:rPr>
                        <a:t>221</a:t>
                      </a:r>
                    </a:p>
                  </a:txBody>
                  <a:tcPr marL="19045" marR="19045" marT="19045" marB="0" anchor="ctr"/>
                </a:tc>
                <a:tc>
                  <a:txBody>
                    <a:bodyPr/>
                    <a:lstStyle/>
                    <a:p>
                      <a:pPr algn="l" fontAlgn="b"/>
                      <a:r>
                        <a:rPr lang="en-GB" sz="2800" b="0" i="0" u="none" strike="noStrike" err="1">
                          <a:solidFill>
                            <a:srgbClr val="000000"/>
                          </a:solidFill>
                          <a:effectLst/>
                          <a:latin typeface="Arial" panose="020B0604020202020204" pitchFamily="34" charset="0"/>
                          <a:cs typeface="Arial" panose="020B0604020202020204" pitchFamily="34" charset="0"/>
                        </a:rPr>
                        <a:t>Czapielsk</a:t>
                      </a:r>
                      <a:r>
                        <a:rPr lang="en-GB" sz="2800" b="0" i="0" u="none" strike="noStrike">
                          <a:solidFill>
                            <a:srgbClr val="000000"/>
                          </a:solidFill>
                          <a:effectLst/>
                          <a:latin typeface="Arial" panose="020B0604020202020204" pitchFamily="34" charset="0"/>
                          <a:cs typeface="Arial" panose="020B0604020202020204" pitchFamily="34" charset="0"/>
                        </a:rPr>
                        <a:t> - </a:t>
                      </a:r>
                      <a:r>
                        <a:rPr lang="en-GB" sz="2800" b="0" i="0" u="none" strike="noStrike" err="1">
                          <a:solidFill>
                            <a:srgbClr val="000000"/>
                          </a:solidFill>
                          <a:effectLst/>
                          <a:latin typeface="Arial" panose="020B0604020202020204" pitchFamily="34" charset="0"/>
                          <a:cs typeface="Arial" panose="020B0604020202020204" pitchFamily="34" charset="0"/>
                        </a:rPr>
                        <a:t>Jankowo</a:t>
                      </a:r>
                      <a:r>
                        <a:rPr lang="en-GB" sz="2800" b="0" i="0" u="none" strike="noStrike">
                          <a:solidFill>
                            <a:srgbClr val="000000"/>
                          </a:solidFill>
                          <a:effectLst/>
                          <a:latin typeface="Arial" panose="020B0604020202020204" pitchFamily="34" charset="0"/>
                          <a:cs typeface="Arial" panose="020B0604020202020204" pitchFamily="34" charset="0"/>
                        </a:rPr>
                        <a:t> </a:t>
                      </a:r>
                      <a:r>
                        <a:rPr lang="en-GB" sz="2800" b="0" i="0" u="none" strike="noStrike" err="1">
                          <a:solidFill>
                            <a:srgbClr val="000000"/>
                          </a:solidFill>
                          <a:effectLst/>
                          <a:latin typeface="Arial" panose="020B0604020202020204" pitchFamily="34" charset="0"/>
                          <a:cs typeface="Arial" panose="020B0604020202020204" pitchFamily="34" charset="0"/>
                        </a:rPr>
                        <a:t>Gdanskie</a:t>
                      </a:r>
                      <a:endParaRPr lang="en-GB" sz="2800" b="0" i="0" u="none" strike="noStrike">
                        <a:solidFill>
                          <a:srgbClr val="000000"/>
                        </a:solidFill>
                        <a:effectLst/>
                        <a:latin typeface="Arial" panose="020B0604020202020204" pitchFamily="34" charset="0"/>
                        <a:cs typeface="Arial" panose="020B0604020202020204" pitchFamily="34" charset="0"/>
                      </a:endParaRPr>
                    </a:p>
                  </a:txBody>
                  <a:tcPr marL="19045" marR="19045" marT="19045" marB="0" anchor="ctr"/>
                </a:tc>
                <a:tc>
                  <a:txBody>
                    <a:bodyPr/>
                    <a:lstStyle/>
                    <a:p>
                      <a:pPr algn="ctr" fontAlgn="b"/>
                      <a:r>
                        <a:rPr lang="en-GB" sz="2800" b="0" i="0" u="none" strike="noStrike">
                          <a:solidFill>
                            <a:srgbClr val="000000"/>
                          </a:solidFill>
                          <a:effectLst/>
                          <a:latin typeface="Arial" panose="020B0604020202020204" pitchFamily="34" charset="0"/>
                          <a:cs typeface="Arial" panose="020B0604020202020204" pitchFamily="34" charset="0"/>
                        </a:rPr>
                        <a:t>3</a:t>
                      </a:r>
                    </a:p>
                  </a:txBody>
                  <a:tcPr marL="19045" marR="19045" marT="19045" marB="0" anchor="ctr"/>
                </a:tc>
                <a:tc>
                  <a:txBody>
                    <a:bodyPr/>
                    <a:lstStyle/>
                    <a:p>
                      <a:pPr algn="ctr" fontAlgn="b"/>
                      <a:r>
                        <a:rPr lang="en-GB" sz="2800" b="0" i="0" u="none" strike="noStrike">
                          <a:solidFill>
                            <a:srgbClr val="000000"/>
                          </a:solidFill>
                          <a:effectLst/>
                          <a:latin typeface="Arial" panose="020B0604020202020204" pitchFamily="34" charset="0"/>
                          <a:cs typeface="Arial" panose="020B0604020202020204" pitchFamily="34" charset="0"/>
                        </a:rPr>
                        <a:t>1x2</a:t>
                      </a:r>
                    </a:p>
                  </a:txBody>
                  <a:tcPr marL="19045" marR="19045" marT="19045" marB="0" anchor="ctr"/>
                </a:tc>
                <a:tc>
                  <a:txBody>
                    <a:bodyPr/>
                    <a:lstStyle/>
                    <a:p>
                      <a:pPr algn="ctr" fontAlgn="b"/>
                      <a:r>
                        <a:rPr lang="en-GB" sz="2800" b="0" i="0" u="none" strike="noStrike">
                          <a:solidFill>
                            <a:srgbClr val="000000"/>
                          </a:solidFill>
                          <a:effectLst/>
                          <a:latin typeface="Arial" panose="020B0604020202020204" pitchFamily="34" charset="0"/>
                          <a:cs typeface="Arial" panose="020B0604020202020204" pitchFamily="34" charset="0"/>
                        </a:rPr>
                        <a:t>9612</a:t>
                      </a:r>
                    </a:p>
                  </a:txBody>
                  <a:tcPr marL="19045" marR="19045" marT="19045" marB="0" anchor="ctr"/>
                </a:tc>
                <a:tc>
                  <a:txBody>
                    <a:bodyPr/>
                    <a:lstStyle/>
                    <a:p>
                      <a:pPr algn="ctr" fontAlgn="b"/>
                      <a:r>
                        <a:rPr lang="en-GB" sz="2800" b="0" i="0" u="none" strike="noStrike">
                          <a:solidFill>
                            <a:srgbClr val="000000"/>
                          </a:solidFill>
                          <a:effectLst/>
                          <a:latin typeface="Arial" panose="020B0604020202020204" pitchFamily="34" charset="0"/>
                          <a:cs typeface="Arial" panose="020B0604020202020204" pitchFamily="34" charset="0"/>
                        </a:rPr>
                        <a:t>1</a:t>
                      </a:r>
                      <a:r>
                        <a:rPr lang="pl-PL" sz="2800" b="0" i="0" u="none" strike="noStrike">
                          <a:solidFill>
                            <a:srgbClr val="000000"/>
                          </a:solidFill>
                          <a:effectLst/>
                          <a:latin typeface="Arial" panose="020B0604020202020204" pitchFamily="34" charset="0"/>
                          <a:cs typeface="Arial" panose="020B0604020202020204" pitchFamily="34" charset="0"/>
                        </a:rPr>
                        <a:t>8</a:t>
                      </a:r>
                      <a:endParaRPr lang="en-GB" sz="2800" b="0" i="0" u="none" strike="noStrike">
                        <a:solidFill>
                          <a:srgbClr val="000000"/>
                        </a:solidFill>
                        <a:effectLst/>
                        <a:latin typeface="Arial" panose="020B0604020202020204" pitchFamily="34" charset="0"/>
                        <a:cs typeface="Arial" panose="020B0604020202020204" pitchFamily="34" charset="0"/>
                      </a:endParaRPr>
                    </a:p>
                  </a:txBody>
                  <a:tcPr marL="19045" marR="19045" marT="19045" marB="0" anchor="ctr"/>
                </a:tc>
                <a:tc>
                  <a:txBody>
                    <a:bodyPr/>
                    <a:lstStyle/>
                    <a:p>
                      <a:pPr algn="ctr" fontAlgn="b"/>
                      <a:r>
                        <a:rPr lang="en-GB" sz="2800" b="0" i="0" u="none" strike="noStrike">
                          <a:solidFill>
                            <a:srgbClr val="000000"/>
                          </a:solidFill>
                          <a:effectLst/>
                          <a:latin typeface="Arial" panose="020B0604020202020204" pitchFamily="34" charset="0"/>
                          <a:cs typeface="Arial" panose="020B0604020202020204" pitchFamily="34" charset="0"/>
                        </a:rPr>
                        <a:t>527</a:t>
                      </a:r>
                    </a:p>
                  </a:txBody>
                  <a:tcPr marL="19045" marR="19045" marT="19045" marB="0" anchor="ctr"/>
                </a:tc>
                <a:tc>
                  <a:txBody>
                    <a:bodyPr/>
                    <a:lstStyle/>
                    <a:p>
                      <a:pPr algn="l" fontAlgn="b"/>
                      <a:r>
                        <a:rPr lang="en-GB" sz="2800" b="0" i="0" u="none" strike="noStrike">
                          <a:solidFill>
                            <a:srgbClr val="000000"/>
                          </a:solidFill>
                          <a:effectLst/>
                          <a:latin typeface="Arial" panose="020B0604020202020204" pitchFamily="34" charset="0"/>
                          <a:cs typeface="Arial" panose="020B0604020202020204" pitchFamily="34" charset="0"/>
                        </a:rPr>
                        <a:t>Mikołajki Pomorskie - Dzierzgon</a:t>
                      </a:r>
                    </a:p>
                  </a:txBody>
                  <a:tcPr marL="19045" marR="19045" marT="19045" marB="0" anchor="ctr"/>
                </a:tc>
                <a:tc>
                  <a:txBody>
                    <a:bodyPr/>
                    <a:lstStyle/>
                    <a:p>
                      <a:pPr algn="ctr" fontAlgn="b"/>
                      <a:r>
                        <a:rPr lang="en-GB" sz="2800" b="0" i="0" u="none" strike="noStrike">
                          <a:solidFill>
                            <a:srgbClr val="000000"/>
                          </a:solidFill>
                          <a:effectLst/>
                          <a:latin typeface="Arial" panose="020B0604020202020204" pitchFamily="34" charset="0"/>
                          <a:cs typeface="Arial" panose="020B0604020202020204" pitchFamily="34" charset="0"/>
                        </a:rPr>
                        <a:t>1</a:t>
                      </a:r>
                    </a:p>
                  </a:txBody>
                  <a:tcPr marL="19045" marR="19045" marT="19045" marB="0" anchor="ctr"/>
                </a:tc>
                <a:tc>
                  <a:txBody>
                    <a:bodyPr/>
                    <a:lstStyle/>
                    <a:p>
                      <a:pPr algn="ctr" fontAlgn="b"/>
                      <a:r>
                        <a:rPr lang="en-GB" sz="2800" b="0" i="0" u="none" strike="noStrike">
                          <a:solidFill>
                            <a:srgbClr val="000000"/>
                          </a:solidFill>
                          <a:effectLst/>
                          <a:latin typeface="Arial" panose="020B0604020202020204" pitchFamily="34" charset="0"/>
                          <a:cs typeface="Arial" panose="020B0604020202020204" pitchFamily="34" charset="0"/>
                        </a:rPr>
                        <a:t>1x2</a:t>
                      </a:r>
                    </a:p>
                  </a:txBody>
                  <a:tcPr marL="19045" marR="19045" marT="19045" marB="0" anchor="ctr"/>
                </a:tc>
                <a:tc>
                  <a:txBody>
                    <a:bodyPr/>
                    <a:lstStyle/>
                    <a:p>
                      <a:pPr algn="ctr" fontAlgn="b"/>
                      <a:r>
                        <a:rPr lang="en-GB" sz="2800" b="0" i="0" u="none" strike="noStrike">
                          <a:solidFill>
                            <a:srgbClr val="000000"/>
                          </a:solidFill>
                          <a:effectLst/>
                          <a:latin typeface="Arial" panose="020B0604020202020204" pitchFamily="34" charset="0"/>
                          <a:cs typeface="Arial" panose="020B0604020202020204" pitchFamily="34" charset="0"/>
                        </a:rPr>
                        <a:t>15898</a:t>
                      </a:r>
                    </a:p>
                  </a:txBody>
                  <a:tcPr marL="19045" marR="19045" marT="19045" marB="0" anchor="ctr"/>
                </a:tc>
                <a:extLst>
                  <a:ext uri="{0D108BD9-81ED-4DB2-BD59-A6C34878D82A}">
                    <a16:rowId xmlns:a16="http://schemas.microsoft.com/office/drawing/2014/main" val="2522768024"/>
                  </a:ext>
                </a:extLst>
              </a:tr>
              <a:tr h="445654">
                <a:tc>
                  <a:txBody>
                    <a:bodyPr/>
                    <a:lstStyle/>
                    <a:p>
                      <a:pPr algn="ctr" fontAlgn="b"/>
                      <a:r>
                        <a:rPr lang="en-GB" sz="2800" b="0" i="0" u="none" strike="noStrike">
                          <a:solidFill>
                            <a:srgbClr val="000000"/>
                          </a:solidFill>
                          <a:effectLst/>
                          <a:latin typeface="Arial" panose="020B0604020202020204" pitchFamily="34" charset="0"/>
                          <a:cs typeface="Arial" panose="020B0604020202020204" pitchFamily="34" charset="0"/>
                        </a:rPr>
                        <a:t>8</a:t>
                      </a:r>
                    </a:p>
                  </a:txBody>
                  <a:tcPr marL="19045" marR="19045" marT="19045" marB="0" anchor="ctr"/>
                </a:tc>
                <a:tc>
                  <a:txBody>
                    <a:bodyPr/>
                    <a:lstStyle/>
                    <a:p>
                      <a:pPr algn="ctr" fontAlgn="b"/>
                      <a:r>
                        <a:rPr lang="en-GB" sz="2800" b="0" i="0" u="none" strike="noStrike">
                          <a:solidFill>
                            <a:srgbClr val="000000"/>
                          </a:solidFill>
                          <a:effectLst/>
                          <a:latin typeface="Arial" panose="020B0604020202020204" pitchFamily="34" charset="0"/>
                          <a:cs typeface="Arial" panose="020B0604020202020204" pitchFamily="34" charset="0"/>
                        </a:rPr>
                        <a:t>224</a:t>
                      </a:r>
                    </a:p>
                  </a:txBody>
                  <a:tcPr marL="19045" marR="19045" marT="19045" marB="0" anchor="ctr"/>
                </a:tc>
                <a:tc>
                  <a:txBody>
                    <a:bodyPr/>
                    <a:lstStyle/>
                    <a:p>
                      <a:pPr algn="l" fontAlgn="b"/>
                      <a:r>
                        <a:rPr lang="en-GB" sz="2800" b="0" i="0" u="none" strike="noStrike">
                          <a:solidFill>
                            <a:srgbClr val="000000"/>
                          </a:solidFill>
                          <a:effectLst/>
                          <a:latin typeface="Arial" panose="020B0604020202020204" pitchFamily="34" charset="0"/>
                          <a:cs typeface="Arial" panose="020B0604020202020204" pitchFamily="34" charset="0"/>
                        </a:rPr>
                        <a:t>Szemud - Wejherowo</a:t>
                      </a:r>
                    </a:p>
                  </a:txBody>
                  <a:tcPr marL="19045" marR="19045" marT="19045" marB="0" anchor="ctr"/>
                </a:tc>
                <a:tc>
                  <a:txBody>
                    <a:bodyPr/>
                    <a:lstStyle/>
                    <a:p>
                      <a:pPr algn="ctr" fontAlgn="b"/>
                      <a:r>
                        <a:rPr lang="en-GB" sz="2800" b="0" i="0" u="none" strike="noStrike">
                          <a:solidFill>
                            <a:srgbClr val="000000"/>
                          </a:solidFill>
                          <a:effectLst/>
                          <a:latin typeface="Arial" panose="020B0604020202020204" pitchFamily="34" charset="0"/>
                          <a:cs typeface="Arial" panose="020B0604020202020204" pitchFamily="34" charset="0"/>
                        </a:rPr>
                        <a:t>1</a:t>
                      </a:r>
                    </a:p>
                  </a:txBody>
                  <a:tcPr marL="19045" marR="19045" marT="19045" marB="0" anchor="ctr"/>
                </a:tc>
                <a:tc>
                  <a:txBody>
                    <a:bodyPr/>
                    <a:lstStyle/>
                    <a:p>
                      <a:pPr algn="ctr" fontAlgn="b"/>
                      <a:r>
                        <a:rPr lang="en-GB" sz="2800" b="0" i="0" u="none" strike="noStrike">
                          <a:solidFill>
                            <a:srgbClr val="000000"/>
                          </a:solidFill>
                          <a:effectLst/>
                          <a:latin typeface="Arial" panose="020B0604020202020204" pitchFamily="34" charset="0"/>
                          <a:cs typeface="Arial" panose="020B0604020202020204" pitchFamily="34" charset="0"/>
                        </a:rPr>
                        <a:t>1x2</a:t>
                      </a:r>
                    </a:p>
                  </a:txBody>
                  <a:tcPr marL="19045" marR="19045" marT="19045" marB="0" anchor="ctr"/>
                </a:tc>
                <a:tc>
                  <a:txBody>
                    <a:bodyPr/>
                    <a:lstStyle/>
                    <a:p>
                      <a:pPr algn="ctr" fontAlgn="b"/>
                      <a:r>
                        <a:rPr lang="en-GB" sz="2800" b="0" i="0" u="none" strike="noStrike">
                          <a:solidFill>
                            <a:srgbClr val="000000"/>
                          </a:solidFill>
                          <a:effectLst/>
                          <a:latin typeface="Arial" panose="020B0604020202020204" pitchFamily="34" charset="0"/>
                          <a:cs typeface="Arial" panose="020B0604020202020204" pitchFamily="34" charset="0"/>
                        </a:rPr>
                        <a:t>11189</a:t>
                      </a:r>
                    </a:p>
                  </a:txBody>
                  <a:tcPr marL="19045" marR="19045" marT="19045" marB="0" anchor="ctr"/>
                </a:tc>
                <a:tc>
                  <a:txBody>
                    <a:bodyPr/>
                    <a:lstStyle/>
                    <a:p>
                      <a:pPr algn="ctr" fontAlgn="b"/>
                      <a:r>
                        <a:rPr lang="pl-PL" sz="2800" b="0" i="0" u="none" strike="noStrike">
                          <a:solidFill>
                            <a:srgbClr val="000000"/>
                          </a:solidFill>
                          <a:effectLst/>
                          <a:latin typeface="Arial" panose="020B0604020202020204" pitchFamily="34" charset="0"/>
                          <a:cs typeface="Arial" panose="020B0604020202020204" pitchFamily="34" charset="0"/>
                        </a:rPr>
                        <a:t>19</a:t>
                      </a:r>
                      <a:endParaRPr lang="en-GB" sz="2800" b="0" i="0" u="none" strike="noStrike">
                        <a:solidFill>
                          <a:srgbClr val="000000"/>
                        </a:solidFill>
                        <a:effectLst/>
                        <a:latin typeface="Arial" panose="020B0604020202020204" pitchFamily="34" charset="0"/>
                        <a:cs typeface="Arial" panose="020B0604020202020204" pitchFamily="34" charset="0"/>
                      </a:endParaRPr>
                    </a:p>
                  </a:txBody>
                  <a:tcPr marL="19045" marR="19045" marT="19045" marB="0" anchor="ctr"/>
                </a:tc>
                <a:tc>
                  <a:txBody>
                    <a:bodyPr/>
                    <a:lstStyle/>
                    <a:p>
                      <a:pPr algn="ctr" fontAlgn="b"/>
                      <a:r>
                        <a:rPr lang="en-GB" sz="2800" b="0" i="0" u="none" strike="noStrike">
                          <a:solidFill>
                            <a:srgbClr val="000000"/>
                          </a:solidFill>
                          <a:effectLst/>
                          <a:latin typeface="Arial" panose="020B0604020202020204" pitchFamily="34" charset="0"/>
                          <a:cs typeface="Arial" panose="020B0604020202020204" pitchFamily="34" charset="0"/>
                        </a:rPr>
                        <a:t>631</a:t>
                      </a:r>
                    </a:p>
                  </a:txBody>
                  <a:tcPr marL="19045" marR="19045" marT="19045" marB="0" anchor="ctr"/>
                </a:tc>
                <a:tc>
                  <a:txBody>
                    <a:bodyPr/>
                    <a:lstStyle/>
                    <a:p>
                      <a:pPr algn="l" fontAlgn="b"/>
                      <a:r>
                        <a:rPr lang="en-GB" sz="2800" b="0" i="0" u="none" strike="noStrike">
                          <a:solidFill>
                            <a:srgbClr val="000000"/>
                          </a:solidFill>
                          <a:effectLst/>
                          <a:latin typeface="Arial" panose="020B0604020202020204" pitchFamily="34" charset="0"/>
                          <a:cs typeface="Arial" panose="020B0604020202020204" pitchFamily="34" charset="0"/>
                        </a:rPr>
                        <a:t>Zegrze - Zielonka</a:t>
                      </a:r>
                    </a:p>
                  </a:txBody>
                  <a:tcPr marL="19045" marR="19045" marT="19045" marB="0" anchor="ctr"/>
                </a:tc>
                <a:tc>
                  <a:txBody>
                    <a:bodyPr/>
                    <a:lstStyle/>
                    <a:p>
                      <a:pPr algn="ctr" fontAlgn="b"/>
                      <a:r>
                        <a:rPr lang="en-GB" sz="2800" b="0" i="0" u="none" strike="noStrike">
                          <a:solidFill>
                            <a:srgbClr val="000000"/>
                          </a:solidFill>
                          <a:effectLst/>
                          <a:latin typeface="Arial" panose="020B0604020202020204" pitchFamily="34" charset="0"/>
                          <a:cs typeface="Arial" panose="020B0604020202020204" pitchFamily="34" charset="0"/>
                        </a:rPr>
                        <a:t>1</a:t>
                      </a:r>
                    </a:p>
                  </a:txBody>
                  <a:tcPr marL="19045" marR="19045" marT="19045" marB="0" anchor="ctr"/>
                </a:tc>
                <a:tc>
                  <a:txBody>
                    <a:bodyPr/>
                    <a:lstStyle/>
                    <a:p>
                      <a:pPr algn="ctr" fontAlgn="b"/>
                      <a:r>
                        <a:rPr lang="en-GB" sz="2800" b="0" i="0" u="none" strike="noStrike">
                          <a:solidFill>
                            <a:srgbClr val="000000"/>
                          </a:solidFill>
                          <a:effectLst/>
                          <a:latin typeface="Arial" panose="020B0604020202020204" pitchFamily="34" charset="0"/>
                          <a:cs typeface="Arial" panose="020B0604020202020204" pitchFamily="34" charset="0"/>
                        </a:rPr>
                        <a:t>1x2</a:t>
                      </a:r>
                    </a:p>
                  </a:txBody>
                  <a:tcPr marL="19045" marR="19045" marT="19045" marB="0" anchor="ctr"/>
                </a:tc>
                <a:tc>
                  <a:txBody>
                    <a:bodyPr/>
                    <a:lstStyle/>
                    <a:p>
                      <a:pPr algn="ctr" fontAlgn="b"/>
                      <a:r>
                        <a:rPr lang="en-GB" sz="2800" b="0" i="0" u="none" strike="noStrike">
                          <a:solidFill>
                            <a:srgbClr val="000000"/>
                          </a:solidFill>
                          <a:effectLst/>
                          <a:latin typeface="Arial" panose="020B0604020202020204" pitchFamily="34" charset="0"/>
                          <a:cs typeface="Arial" panose="020B0604020202020204" pitchFamily="34" charset="0"/>
                        </a:rPr>
                        <a:t>15722</a:t>
                      </a:r>
                    </a:p>
                  </a:txBody>
                  <a:tcPr marL="19045" marR="19045" marT="19045" marB="0" anchor="ctr"/>
                </a:tc>
                <a:extLst>
                  <a:ext uri="{0D108BD9-81ED-4DB2-BD59-A6C34878D82A}">
                    <a16:rowId xmlns:a16="http://schemas.microsoft.com/office/drawing/2014/main" val="429029878"/>
                  </a:ext>
                </a:extLst>
              </a:tr>
              <a:tr h="872263">
                <a:tc>
                  <a:txBody>
                    <a:bodyPr/>
                    <a:lstStyle/>
                    <a:p>
                      <a:pPr algn="ctr" fontAlgn="b"/>
                      <a:r>
                        <a:rPr lang="en-GB" sz="2800" b="0" i="0" u="none" strike="noStrike">
                          <a:solidFill>
                            <a:srgbClr val="000000"/>
                          </a:solidFill>
                          <a:effectLst/>
                          <a:latin typeface="Arial" panose="020B0604020202020204" pitchFamily="34" charset="0"/>
                          <a:cs typeface="Arial" panose="020B0604020202020204" pitchFamily="34" charset="0"/>
                        </a:rPr>
                        <a:t>9</a:t>
                      </a:r>
                    </a:p>
                  </a:txBody>
                  <a:tcPr marL="19045" marR="19045" marT="19045" marB="0" anchor="ctr"/>
                </a:tc>
                <a:tc>
                  <a:txBody>
                    <a:bodyPr/>
                    <a:lstStyle/>
                    <a:p>
                      <a:pPr algn="ctr" fontAlgn="b"/>
                      <a:r>
                        <a:rPr lang="en-GB" sz="2800" b="0" i="0" u="none" strike="noStrike">
                          <a:solidFill>
                            <a:srgbClr val="000000"/>
                          </a:solidFill>
                          <a:effectLst/>
                          <a:latin typeface="Arial" panose="020B0604020202020204" pitchFamily="34" charset="0"/>
                          <a:cs typeface="Arial" panose="020B0604020202020204" pitchFamily="34" charset="0"/>
                        </a:rPr>
                        <a:t>224</a:t>
                      </a:r>
                    </a:p>
                  </a:txBody>
                  <a:tcPr marL="19045" marR="19045" marT="19045" marB="0" anchor="ctr"/>
                </a:tc>
                <a:tc>
                  <a:txBody>
                    <a:bodyPr/>
                    <a:lstStyle/>
                    <a:p>
                      <a:pPr algn="l" fontAlgn="b"/>
                      <a:r>
                        <a:rPr lang="en-GB" sz="2800" b="0" i="0" u="none" strike="noStrike" err="1">
                          <a:solidFill>
                            <a:srgbClr val="000000"/>
                          </a:solidFill>
                          <a:effectLst/>
                          <a:latin typeface="Arial" panose="020B0604020202020204" pitchFamily="34" charset="0"/>
                          <a:cs typeface="Arial" panose="020B0604020202020204" pitchFamily="34" charset="0"/>
                        </a:rPr>
                        <a:t>Przodkowo</a:t>
                      </a:r>
                      <a:r>
                        <a:rPr lang="en-GB" sz="2800" b="0" i="0" u="none" strike="noStrike">
                          <a:solidFill>
                            <a:srgbClr val="000000"/>
                          </a:solidFill>
                          <a:effectLst/>
                          <a:latin typeface="Arial" panose="020B0604020202020204" pitchFamily="34" charset="0"/>
                          <a:cs typeface="Arial" panose="020B0604020202020204" pitchFamily="34" charset="0"/>
                        </a:rPr>
                        <a:t> - </a:t>
                      </a:r>
                      <a:r>
                        <a:rPr lang="en-GB" sz="2800" b="0" i="0" u="none" strike="noStrike" err="1">
                          <a:solidFill>
                            <a:srgbClr val="000000"/>
                          </a:solidFill>
                          <a:effectLst/>
                          <a:latin typeface="Arial" panose="020B0604020202020204" pitchFamily="34" charset="0"/>
                          <a:cs typeface="Arial" panose="020B0604020202020204" pitchFamily="34" charset="0"/>
                        </a:rPr>
                        <a:t>Kartuzy</a:t>
                      </a:r>
                      <a:endParaRPr lang="en-GB" sz="2800" b="0" i="0" u="none" strike="noStrike">
                        <a:solidFill>
                          <a:srgbClr val="000000"/>
                        </a:solidFill>
                        <a:effectLst/>
                        <a:latin typeface="Arial" panose="020B0604020202020204" pitchFamily="34" charset="0"/>
                        <a:cs typeface="Arial" panose="020B0604020202020204" pitchFamily="34" charset="0"/>
                      </a:endParaRPr>
                    </a:p>
                  </a:txBody>
                  <a:tcPr marL="19045" marR="19045" marT="19045" marB="0" anchor="ctr"/>
                </a:tc>
                <a:tc>
                  <a:txBody>
                    <a:bodyPr/>
                    <a:lstStyle/>
                    <a:p>
                      <a:pPr algn="ctr" fontAlgn="b"/>
                      <a:r>
                        <a:rPr lang="en-GB" sz="2800" b="0" i="0" u="none" strike="noStrike">
                          <a:solidFill>
                            <a:srgbClr val="000000"/>
                          </a:solidFill>
                          <a:effectLst/>
                          <a:latin typeface="Arial" panose="020B0604020202020204" pitchFamily="34" charset="0"/>
                          <a:cs typeface="Arial" panose="020B0604020202020204" pitchFamily="34" charset="0"/>
                        </a:rPr>
                        <a:t>2</a:t>
                      </a:r>
                    </a:p>
                  </a:txBody>
                  <a:tcPr marL="19045" marR="19045" marT="19045" marB="0" anchor="ctr"/>
                </a:tc>
                <a:tc>
                  <a:txBody>
                    <a:bodyPr/>
                    <a:lstStyle/>
                    <a:p>
                      <a:pPr algn="ctr" fontAlgn="b"/>
                      <a:r>
                        <a:rPr lang="en-GB" sz="2800" b="0" i="0" u="none" strike="noStrike">
                          <a:solidFill>
                            <a:srgbClr val="000000"/>
                          </a:solidFill>
                          <a:effectLst/>
                          <a:latin typeface="Arial" panose="020B0604020202020204" pitchFamily="34" charset="0"/>
                          <a:cs typeface="Arial" panose="020B0604020202020204" pitchFamily="34" charset="0"/>
                        </a:rPr>
                        <a:t>1x2</a:t>
                      </a:r>
                    </a:p>
                  </a:txBody>
                  <a:tcPr marL="19045" marR="19045" marT="19045" marB="0" anchor="ctr"/>
                </a:tc>
                <a:tc>
                  <a:txBody>
                    <a:bodyPr/>
                    <a:lstStyle/>
                    <a:p>
                      <a:pPr algn="ctr" fontAlgn="b"/>
                      <a:r>
                        <a:rPr lang="en-GB" sz="2800" b="0" i="0" u="none" strike="noStrike">
                          <a:solidFill>
                            <a:srgbClr val="000000"/>
                          </a:solidFill>
                          <a:effectLst/>
                          <a:latin typeface="Arial" panose="020B0604020202020204" pitchFamily="34" charset="0"/>
                          <a:cs typeface="Arial" panose="020B0604020202020204" pitchFamily="34" charset="0"/>
                        </a:rPr>
                        <a:t>7817</a:t>
                      </a:r>
                    </a:p>
                  </a:txBody>
                  <a:tcPr marL="19045" marR="19045" marT="19045" marB="0" anchor="ctr"/>
                </a:tc>
                <a:tc>
                  <a:txBody>
                    <a:bodyPr/>
                    <a:lstStyle/>
                    <a:p>
                      <a:pPr algn="ctr" fontAlgn="b"/>
                      <a:r>
                        <a:rPr lang="pl-PL" sz="2800" b="0" i="0" u="none" strike="noStrike">
                          <a:solidFill>
                            <a:srgbClr val="000000"/>
                          </a:solidFill>
                          <a:effectLst/>
                          <a:latin typeface="Arial" panose="020B0604020202020204" pitchFamily="34" charset="0"/>
                          <a:cs typeface="Arial" panose="020B0604020202020204" pitchFamily="34" charset="0"/>
                        </a:rPr>
                        <a:t>20</a:t>
                      </a:r>
                      <a:endParaRPr lang="en-GB" sz="2800" b="0" i="0" u="none" strike="noStrike">
                        <a:solidFill>
                          <a:srgbClr val="000000"/>
                        </a:solidFill>
                        <a:effectLst/>
                        <a:latin typeface="Arial" panose="020B0604020202020204" pitchFamily="34" charset="0"/>
                        <a:cs typeface="Arial" panose="020B0604020202020204" pitchFamily="34" charset="0"/>
                      </a:endParaRPr>
                    </a:p>
                  </a:txBody>
                  <a:tcPr marL="19045" marR="19045" marT="19045" marB="0" anchor="ctr"/>
                </a:tc>
                <a:tc>
                  <a:txBody>
                    <a:bodyPr/>
                    <a:lstStyle/>
                    <a:p>
                      <a:pPr algn="ctr" fontAlgn="b"/>
                      <a:r>
                        <a:rPr lang="en-GB" sz="2800" b="0" i="0" u="none" strike="noStrike">
                          <a:solidFill>
                            <a:srgbClr val="000000"/>
                          </a:solidFill>
                          <a:effectLst/>
                          <a:latin typeface="Arial" panose="020B0604020202020204" pitchFamily="34" charset="0"/>
                          <a:cs typeface="Arial" panose="020B0604020202020204" pitchFamily="34" charset="0"/>
                        </a:rPr>
                        <a:t>726</a:t>
                      </a:r>
                    </a:p>
                  </a:txBody>
                  <a:tcPr marL="19045" marR="19045" marT="19045" marB="0" anchor="ctr"/>
                </a:tc>
                <a:tc>
                  <a:txBody>
                    <a:bodyPr/>
                    <a:lstStyle/>
                    <a:p>
                      <a:pPr algn="l" fontAlgn="b"/>
                      <a:r>
                        <a:rPr lang="en-GB" sz="2800" b="0" i="0" u="none" strike="noStrike" err="1">
                          <a:solidFill>
                            <a:srgbClr val="000000"/>
                          </a:solidFill>
                          <a:effectLst/>
                          <a:latin typeface="Arial" panose="020B0604020202020204" pitchFamily="34" charset="0"/>
                          <a:cs typeface="Arial" panose="020B0604020202020204" pitchFamily="34" charset="0"/>
                        </a:rPr>
                        <a:t>Rawa</a:t>
                      </a:r>
                      <a:r>
                        <a:rPr lang="en-GB" sz="2800" b="0" i="0" u="none" strike="noStrike">
                          <a:solidFill>
                            <a:srgbClr val="000000"/>
                          </a:solidFill>
                          <a:effectLst/>
                          <a:latin typeface="Arial" panose="020B0604020202020204" pitchFamily="34" charset="0"/>
                          <a:cs typeface="Arial" panose="020B0604020202020204" pitchFamily="34" charset="0"/>
                        </a:rPr>
                        <a:t> </a:t>
                      </a:r>
                      <a:r>
                        <a:rPr lang="en-GB" sz="2800" b="0" i="0" u="none" strike="noStrike" err="1">
                          <a:solidFill>
                            <a:srgbClr val="000000"/>
                          </a:solidFill>
                          <a:effectLst/>
                          <a:latin typeface="Arial" panose="020B0604020202020204" pitchFamily="34" charset="0"/>
                          <a:cs typeface="Arial" panose="020B0604020202020204" pitchFamily="34" charset="0"/>
                        </a:rPr>
                        <a:t>Mazowiecka</a:t>
                      </a:r>
                      <a:r>
                        <a:rPr lang="en-GB" sz="2800" b="0" i="0" u="none" strike="noStrike">
                          <a:solidFill>
                            <a:srgbClr val="000000"/>
                          </a:solidFill>
                          <a:effectLst/>
                          <a:latin typeface="Arial" panose="020B0604020202020204" pitchFamily="34" charset="0"/>
                          <a:cs typeface="Arial" panose="020B0604020202020204" pitchFamily="34" charset="0"/>
                        </a:rPr>
                        <a:t> - </a:t>
                      </a:r>
                      <a:r>
                        <a:rPr lang="en-GB" sz="2800" b="0" i="0" u="none" strike="noStrike" err="1">
                          <a:solidFill>
                            <a:srgbClr val="000000"/>
                          </a:solidFill>
                          <a:effectLst/>
                          <a:latin typeface="Arial" panose="020B0604020202020204" pitchFamily="34" charset="0"/>
                          <a:cs typeface="Arial" panose="020B0604020202020204" pitchFamily="34" charset="0"/>
                        </a:rPr>
                        <a:t>Rzeczyca</a:t>
                      </a:r>
                      <a:endParaRPr lang="en-GB" sz="2800" b="0" i="0" u="none" strike="noStrike">
                        <a:solidFill>
                          <a:srgbClr val="000000"/>
                        </a:solidFill>
                        <a:effectLst/>
                        <a:latin typeface="Arial" panose="020B0604020202020204" pitchFamily="34" charset="0"/>
                        <a:cs typeface="Arial" panose="020B0604020202020204" pitchFamily="34" charset="0"/>
                      </a:endParaRPr>
                    </a:p>
                  </a:txBody>
                  <a:tcPr marL="19045" marR="19045" marT="19045" marB="0" anchor="ctr"/>
                </a:tc>
                <a:tc>
                  <a:txBody>
                    <a:bodyPr/>
                    <a:lstStyle/>
                    <a:p>
                      <a:pPr algn="ctr" fontAlgn="b"/>
                      <a:r>
                        <a:rPr lang="en-GB" sz="2800" b="0" i="0" u="none" strike="noStrike">
                          <a:solidFill>
                            <a:srgbClr val="000000"/>
                          </a:solidFill>
                          <a:effectLst/>
                          <a:latin typeface="Arial" panose="020B0604020202020204" pitchFamily="34" charset="0"/>
                          <a:cs typeface="Arial" panose="020B0604020202020204" pitchFamily="34" charset="0"/>
                        </a:rPr>
                        <a:t>1</a:t>
                      </a:r>
                    </a:p>
                  </a:txBody>
                  <a:tcPr marL="19045" marR="19045" marT="19045" marB="0" anchor="ctr"/>
                </a:tc>
                <a:tc>
                  <a:txBody>
                    <a:bodyPr/>
                    <a:lstStyle/>
                    <a:p>
                      <a:pPr algn="ctr" fontAlgn="b"/>
                      <a:r>
                        <a:rPr lang="en-GB" sz="2800" b="0" i="0" u="none" strike="noStrike">
                          <a:solidFill>
                            <a:srgbClr val="000000"/>
                          </a:solidFill>
                          <a:effectLst/>
                          <a:latin typeface="Arial" panose="020B0604020202020204" pitchFamily="34" charset="0"/>
                          <a:cs typeface="Arial" panose="020B0604020202020204" pitchFamily="34" charset="0"/>
                        </a:rPr>
                        <a:t>1x2</a:t>
                      </a:r>
                    </a:p>
                  </a:txBody>
                  <a:tcPr marL="19045" marR="19045" marT="19045" marB="0" anchor="ctr"/>
                </a:tc>
                <a:tc>
                  <a:txBody>
                    <a:bodyPr/>
                    <a:lstStyle/>
                    <a:p>
                      <a:pPr algn="ctr" fontAlgn="b"/>
                      <a:r>
                        <a:rPr lang="en-GB" sz="2800" b="0" i="0" u="none" strike="noStrike">
                          <a:solidFill>
                            <a:srgbClr val="000000"/>
                          </a:solidFill>
                          <a:effectLst/>
                          <a:latin typeface="Arial" panose="020B0604020202020204" pitchFamily="34" charset="0"/>
                          <a:cs typeface="Arial" panose="020B0604020202020204" pitchFamily="34" charset="0"/>
                        </a:rPr>
                        <a:t>16178</a:t>
                      </a:r>
                    </a:p>
                  </a:txBody>
                  <a:tcPr marL="19045" marR="19045" marT="19045" marB="0" anchor="ctr"/>
                </a:tc>
                <a:extLst>
                  <a:ext uri="{0D108BD9-81ED-4DB2-BD59-A6C34878D82A}">
                    <a16:rowId xmlns:a16="http://schemas.microsoft.com/office/drawing/2014/main" val="3078842418"/>
                  </a:ext>
                </a:extLst>
              </a:tr>
              <a:tr h="872263">
                <a:tc>
                  <a:txBody>
                    <a:bodyPr/>
                    <a:lstStyle/>
                    <a:p>
                      <a:pPr algn="ctr" fontAlgn="b"/>
                      <a:r>
                        <a:rPr lang="en-GB" sz="2800" b="0" i="0" u="none" strike="noStrike">
                          <a:solidFill>
                            <a:srgbClr val="000000"/>
                          </a:solidFill>
                          <a:effectLst/>
                          <a:latin typeface="Arial" panose="020B0604020202020204" pitchFamily="34" charset="0"/>
                          <a:cs typeface="Arial" panose="020B0604020202020204" pitchFamily="34" charset="0"/>
                        </a:rPr>
                        <a:t>10</a:t>
                      </a:r>
                    </a:p>
                  </a:txBody>
                  <a:tcPr marL="19045" marR="19045" marT="19045" marB="0" anchor="ctr"/>
                </a:tc>
                <a:tc>
                  <a:txBody>
                    <a:bodyPr/>
                    <a:lstStyle/>
                    <a:p>
                      <a:pPr algn="ctr" fontAlgn="b"/>
                      <a:r>
                        <a:rPr lang="en-GB" sz="2800" b="0" i="0" u="none" strike="noStrike">
                          <a:solidFill>
                            <a:srgbClr val="000000"/>
                          </a:solidFill>
                          <a:effectLst/>
                          <a:latin typeface="Arial" panose="020B0604020202020204" pitchFamily="34" charset="0"/>
                          <a:cs typeface="Arial" panose="020B0604020202020204" pitchFamily="34" charset="0"/>
                        </a:rPr>
                        <a:t>240</a:t>
                      </a:r>
                    </a:p>
                  </a:txBody>
                  <a:tcPr marL="19045" marR="19045" marT="19045" marB="0" anchor="ctr"/>
                </a:tc>
                <a:tc>
                  <a:txBody>
                    <a:bodyPr/>
                    <a:lstStyle/>
                    <a:p>
                      <a:pPr algn="l" fontAlgn="b"/>
                      <a:r>
                        <a:rPr lang="en-GB" sz="2800" b="0" i="0" u="none" strike="noStrike" err="1">
                          <a:solidFill>
                            <a:srgbClr val="000000"/>
                          </a:solidFill>
                          <a:effectLst/>
                          <a:latin typeface="Arial" panose="020B0604020202020204" pitchFamily="34" charset="0"/>
                          <a:cs typeface="Arial" panose="020B0604020202020204" pitchFamily="34" charset="0"/>
                        </a:rPr>
                        <a:t>Bladzim</a:t>
                      </a:r>
                      <a:r>
                        <a:rPr lang="en-GB" sz="2800" b="0" i="0" u="none" strike="noStrike">
                          <a:solidFill>
                            <a:srgbClr val="000000"/>
                          </a:solidFill>
                          <a:effectLst/>
                          <a:latin typeface="Arial" panose="020B0604020202020204" pitchFamily="34" charset="0"/>
                          <a:cs typeface="Arial" panose="020B0604020202020204" pitchFamily="34" charset="0"/>
                        </a:rPr>
                        <a:t> - </a:t>
                      </a:r>
                      <a:r>
                        <a:rPr lang="en-GB" sz="2800" b="0" i="0" u="none" strike="noStrike" err="1">
                          <a:solidFill>
                            <a:srgbClr val="000000"/>
                          </a:solidFill>
                          <a:effectLst/>
                          <a:latin typeface="Arial" panose="020B0604020202020204" pitchFamily="34" charset="0"/>
                          <a:cs typeface="Arial" panose="020B0604020202020204" pitchFamily="34" charset="0"/>
                        </a:rPr>
                        <a:t>Swiecie</a:t>
                      </a:r>
                      <a:endParaRPr lang="en-GB" sz="2800" b="0" i="0" u="none" strike="noStrike">
                        <a:solidFill>
                          <a:srgbClr val="000000"/>
                        </a:solidFill>
                        <a:effectLst/>
                        <a:latin typeface="Arial" panose="020B0604020202020204" pitchFamily="34" charset="0"/>
                        <a:cs typeface="Arial" panose="020B0604020202020204" pitchFamily="34" charset="0"/>
                      </a:endParaRPr>
                    </a:p>
                  </a:txBody>
                  <a:tcPr marL="19045" marR="19045" marT="19045" marB="0" anchor="ctr"/>
                </a:tc>
                <a:tc>
                  <a:txBody>
                    <a:bodyPr/>
                    <a:lstStyle/>
                    <a:p>
                      <a:pPr algn="ctr" fontAlgn="b"/>
                      <a:r>
                        <a:rPr lang="en-GB" sz="2800" b="0" i="0" u="none" strike="noStrike">
                          <a:solidFill>
                            <a:srgbClr val="000000"/>
                          </a:solidFill>
                          <a:effectLst/>
                          <a:latin typeface="Arial" panose="020B0604020202020204" pitchFamily="34" charset="0"/>
                          <a:cs typeface="Arial" panose="020B0604020202020204" pitchFamily="34" charset="0"/>
                        </a:rPr>
                        <a:t>1</a:t>
                      </a:r>
                    </a:p>
                  </a:txBody>
                  <a:tcPr marL="19045" marR="19045" marT="19045" marB="0" anchor="ctr"/>
                </a:tc>
                <a:tc>
                  <a:txBody>
                    <a:bodyPr/>
                    <a:lstStyle/>
                    <a:p>
                      <a:pPr algn="ctr" fontAlgn="b"/>
                      <a:r>
                        <a:rPr lang="en-GB" sz="2800" b="0" i="0" u="none" strike="noStrike">
                          <a:solidFill>
                            <a:srgbClr val="000000"/>
                          </a:solidFill>
                          <a:effectLst/>
                          <a:latin typeface="Arial" panose="020B0604020202020204" pitchFamily="34" charset="0"/>
                          <a:cs typeface="Arial" panose="020B0604020202020204" pitchFamily="34" charset="0"/>
                        </a:rPr>
                        <a:t>1x2</a:t>
                      </a:r>
                    </a:p>
                  </a:txBody>
                  <a:tcPr marL="19045" marR="19045" marT="19045" marB="0" anchor="ctr"/>
                </a:tc>
                <a:tc>
                  <a:txBody>
                    <a:bodyPr/>
                    <a:lstStyle/>
                    <a:p>
                      <a:pPr algn="ctr" fontAlgn="b"/>
                      <a:r>
                        <a:rPr lang="en-GB" sz="2800" b="0" i="0" u="none" strike="noStrike">
                          <a:solidFill>
                            <a:srgbClr val="000000"/>
                          </a:solidFill>
                          <a:effectLst/>
                          <a:latin typeface="Arial" panose="020B0604020202020204" pitchFamily="34" charset="0"/>
                          <a:cs typeface="Arial" panose="020B0604020202020204" pitchFamily="34" charset="0"/>
                        </a:rPr>
                        <a:t>15496</a:t>
                      </a:r>
                    </a:p>
                  </a:txBody>
                  <a:tcPr marL="19045" marR="19045" marT="19045" marB="0" anchor="ctr"/>
                </a:tc>
                <a:tc>
                  <a:txBody>
                    <a:bodyPr/>
                    <a:lstStyle/>
                    <a:p>
                      <a:pPr algn="ctr" fontAlgn="b"/>
                      <a:r>
                        <a:rPr lang="en-GB" sz="2800" b="0" i="0" u="none" strike="noStrike">
                          <a:solidFill>
                            <a:srgbClr val="000000"/>
                          </a:solidFill>
                          <a:effectLst/>
                          <a:latin typeface="Arial" panose="020B0604020202020204" pitchFamily="34" charset="0"/>
                          <a:cs typeface="Arial" panose="020B0604020202020204" pitchFamily="34" charset="0"/>
                        </a:rPr>
                        <a:t>2</a:t>
                      </a:r>
                      <a:r>
                        <a:rPr lang="pl-PL" sz="2800" b="0" i="0" u="none" strike="noStrike">
                          <a:solidFill>
                            <a:srgbClr val="000000"/>
                          </a:solidFill>
                          <a:effectLst/>
                          <a:latin typeface="Arial" panose="020B0604020202020204" pitchFamily="34" charset="0"/>
                          <a:cs typeface="Arial" panose="020B0604020202020204" pitchFamily="34" charset="0"/>
                        </a:rPr>
                        <a:t>1</a:t>
                      </a:r>
                      <a:endParaRPr lang="en-GB" sz="2800" b="0" i="0" u="none" strike="noStrike">
                        <a:solidFill>
                          <a:srgbClr val="000000"/>
                        </a:solidFill>
                        <a:effectLst/>
                        <a:latin typeface="Arial" panose="020B0604020202020204" pitchFamily="34" charset="0"/>
                        <a:cs typeface="Arial" panose="020B0604020202020204" pitchFamily="34" charset="0"/>
                      </a:endParaRPr>
                    </a:p>
                  </a:txBody>
                  <a:tcPr marL="19045" marR="19045" marT="19045" marB="0" anchor="ctr"/>
                </a:tc>
                <a:tc>
                  <a:txBody>
                    <a:bodyPr/>
                    <a:lstStyle/>
                    <a:p>
                      <a:pPr algn="ctr" fontAlgn="b"/>
                      <a:r>
                        <a:rPr lang="en-GB" sz="2800" b="0" i="0" u="none" strike="noStrike">
                          <a:solidFill>
                            <a:srgbClr val="000000"/>
                          </a:solidFill>
                          <a:effectLst/>
                          <a:latin typeface="Arial" panose="020B0604020202020204" pitchFamily="34" charset="0"/>
                          <a:cs typeface="Arial" panose="020B0604020202020204" pitchFamily="34" charset="0"/>
                        </a:rPr>
                        <a:t>878</a:t>
                      </a:r>
                    </a:p>
                  </a:txBody>
                  <a:tcPr marL="19045" marR="19045" marT="19045" marB="0" anchor="ctr"/>
                </a:tc>
                <a:tc>
                  <a:txBody>
                    <a:bodyPr/>
                    <a:lstStyle/>
                    <a:p>
                      <a:pPr algn="l" fontAlgn="b"/>
                      <a:r>
                        <a:rPr lang="en-GB" sz="2800" b="0" i="0" u="none" strike="noStrike" err="1">
                          <a:solidFill>
                            <a:srgbClr val="000000"/>
                          </a:solidFill>
                          <a:effectLst/>
                          <a:latin typeface="Arial" panose="020B0604020202020204" pitchFamily="34" charset="0"/>
                          <a:cs typeface="Arial" panose="020B0604020202020204" pitchFamily="34" charset="0"/>
                        </a:rPr>
                        <a:t>Janow</a:t>
                      </a:r>
                      <a:r>
                        <a:rPr lang="en-GB" sz="2800" b="0" i="0" u="none" strike="noStrike">
                          <a:solidFill>
                            <a:srgbClr val="000000"/>
                          </a:solidFill>
                          <a:effectLst/>
                          <a:latin typeface="Arial" panose="020B0604020202020204" pitchFamily="34" charset="0"/>
                          <a:cs typeface="Arial" panose="020B0604020202020204" pitchFamily="34" charset="0"/>
                        </a:rPr>
                        <a:t> </a:t>
                      </a:r>
                      <a:r>
                        <a:rPr lang="en-GB" sz="2800" b="0" i="0" u="none" strike="noStrike" err="1">
                          <a:solidFill>
                            <a:srgbClr val="000000"/>
                          </a:solidFill>
                          <a:effectLst/>
                          <a:latin typeface="Arial" panose="020B0604020202020204" pitchFamily="34" charset="0"/>
                          <a:cs typeface="Arial" panose="020B0604020202020204" pitchFamily="34" charset="0"/>
                        </a:rPr>
                        <a:t>Lubelski</a:t>
                      </a:r>
                      <a:r>
                        <a:rPr lang="en-GB" sz="2800" b="0" i="0" u="none" strike="noStrike">
                          <a:solidFill>
                            <a:srgbClr val="000000"/>
                          </a:solidFill>
                          <a:effectLst/>
                          <a:latin typeface="Arial" panose="020B0604020202020204" pitchFamily="34" charset="0"/>
                          <a:cs typeface="Arial" panose="020B0604020202020204" pitchFamily="34" charset="0"/>
                        </a:rPr>
                        <a:t> - </a:t>
                      </a:r>
                      <a:r>
                        <a:rPr lang="en-GB" sz="2800" b="0" i="0" u="none" strike="noStrike" err="1">
                          <a:solidFill>
                            <a:srgbClr val="000000"/>
                          </a:solidFill>
                          <a:effectLst/>
                          <a:latin typeface="Arial" panose="020B0604020202020204" pitchFamily="34" charset="0"/>
                          <a:cs typeface="Arial" panose="020B0604020202020204" pitchFamily="34" charset="0"/>
                        </a:rPr>
                        <a:t>Zadziary</a:t>
                      </a:r>
                      <a:endParaRPr lang="en-GB" sz="2800" b="0" i="0" u="none" strike="noStrike">
                        <a:solidFill>
                          <a:srgbClr val="000000"/>
                        </a:solidFill>
                        <a:effectLst/>
                        <a:latin typeface="Arial" panose="020B0604020202020204" pitchFamily="34" charset="0"/>
                        <a:cs typeface="Arial" panose="020B0604020202020204" pitchFamily="34" charset="0"/>
                      </a:endParaRPr>
                    </a:p>
                  </a:txBody>
                  <a:tcPr marL="19045" marR="19045" marT="19045" marB="0" anchor="ctr"/>
                </a:tc>
                <a:tc>
                  <a:txBody>
                    <a:bodyPr/>
                    <a:lstStyle/>
                    <a:p>
                      <a:pPr algn="ctr" fontAlgn="b"/>
                      <a:r>
                        <a:rPr lang="en-GB" sz="2800" b="0" i="0" u="none" strike="noStrike">
                          <a:solidFill>
                            <a:srgbClr val="000000"/>
                          </a:solidFill>
                          <a:effectLst/>
                          <a:latin typeface="Arial" panose="020B0604020202020204" pitchFamily="34" charset="0"/>
                          <a:cs typeface="Arial" panose="020B0604020202020204" pitchFamily="34" charset="0"/>
                        </a:rPr>
                        <a:t>1</a:t>
                      </a:r>
                    </a:p>
                  </a:txBody>
                  <a:tcPr marL="19045" marR="19045" marT="19045" marB="0" anchor="ctr"/>
                </a:tc>
                <a:tc>
                  <a:txBody>
                    <a:bodyPr/>
                    <a:lstStyle/>
                    <a:p>
                      <a:pPr algn="ctr" fontAlgn="b"/>
                      <a:r>
                        <a:rPr lang="en-GB" sz="2800" b="0" i="0" u="none" strike="noStrike">
                          <a:solidFill>
                            <a:srgbClr val="000000"/>
                          </a:solidFill>
                          <a:effectLst/>
                          <a:latin typeface="Arial" panose="020B0604020202020204" pitchFamily="34" charset="0"/>
                          <a:cs typeface="Arial" panose="020B0604020202020204" pitchFamily="34" charset="0"/>
                        </a:rPr>
                        <a:t>1x2</a:t>
                      </a:r>
                    </a:p>
                  </a:txBody>
                  <a:tcPr marL="19045" marR="19045" marT="19045" marB="0" anchor="ctr"/>
                </a:tc>
                <a:tc>
                  <a:txBody>
                    <a:bodyPr/>
                    <a:lstStyle/>
                    <a:p>
                      <a:pPr algn="ctr" fontAlgn="b"/>
                      <a:r>
                        <a:rPr lang="en-GB" sz="2800" b="0" i="0" u="none" strike="noStrike">
                          <a:solidFill>
                            <a:srgbClr val="000000"/>
                          </a:solidFill>
                          <a:effectLst/>
                          <a:latin typeface="Arial" panose="020B0604020202020204" pitchFamily="34" charset="0"/>
                          <a:cs typeface="Arial" panose="020B0604020202020204" pitchFamily="34" charset="0"/>
                        </a:rPr>
                        <a:t>19486</a:t>
                      </a:r>
                    </a:p>
                  </a:txBody>
                  <a:tcPr marL="19045" marR="19045" marT="19045" marB="0" anchor="ctr"/>
                </a:tc>
                <a:extLst>
                  <a:ext uri="{0D108BD9-81ED-4DB2-BD59-A6C34878D82A}">
                    <a16:rowId xmlns:a16="http://schemas.microsoft.com/office/drawing/2014/main" val="3715087475"/>
                  </a:ext>
                </a:extLst>
              </a:tr>
              <a:tr h="445654">
                <a:tc>
                  <a:txBody>
                    <a:bodyPr/>
                    <a:lstStyle/>
                    <a:p>
                      <a:pPr algn="ctr" fontAlgn="b"/>
                      <a:r>
                        <a:rPr lang="en-GB" sz="2800" b="0" i="0" u="none" strike="noStrike">
                          <a:solidFill>
                            <a:srgbClr val="000000"/>
                          </a:solidFill>
                          <a:effectLst/>
                          <a:latin typeface="Arial" panose="020B0604020202020204" pitchFamily="34" charset="0"/>
                          <a:cs typeface="Arial" panose="020B0604020202020204" pitchFamily="34" charset="0"/>
                        </a:rPr>
                        <a:t>11</a:t>
                      </a:r>
                    </a:p>
                  </a:txBody>
                  <a:tcPr marL="19045" marR="19045" marT="19045" marB="0" anchor="ctr"/>
                </a:tc>
                <a:tc>
                  <a:txBody>
                    <a:bodyPr/>
                    <a:lstStyle/>
                    <a:p>
                      <a:pPr algn="ctr" fontAlgn="b"/>
                      <a:r>
                        <a:rPr lang="en-GB" sz="2800" b="0" i="0" u="none" strike="noStrike">
                          <a:solidFill>
                            <a:srgbClr val="000000"/>
                          </a:solidFill>
                          <a:effectLst/>
                          <a:latin typeface="Arial" panose="020B0604020202020204" pitchFamily="34" charset="0"/>
                          <a:cs typeface="Arial" panose="020B0604020202020204" pitchFamily="34" charset="0"/>
                        </a:rPr>
                        <a:t>244</a:t>
                      </a:r>
                    </a:p>
                  </a:txBody>
                  <a:tcPr marL="19045" marR="19045" marT="19045" marB="0" anchor="ctr"/>
                </a:tc>
                <a:tc>
                  <a:txBody>
                    <a:bodyPr/>
                    <a:lstStyle/>
                    <a:p>
                      <a:pPr algn="l" fontAlgn="b"/>
                      <a:r>
                        <a:rPr lang="en-GB" sz="2800" b="0" i="0" u="none" strike="noStrike" err="1">
                          <a:solidFill>
                            <a:srgbClr val="000000"/>
                          </a:solidFill>
                          <a:effectLst/>
                          <a:latin typeface="Arial" panose="020B0604020202020204" pitchFamily="34" charset="0"/>
                          <a:cs typeface="Arial" panose="020B0604020202020204" pitchFamily="34" charset="0"/>
                        </a:rPr>
                        <a:t>Jastrzebie</a:t>
                      </a:r>
                      <a:r>
                        <a:rPr lang="en-GB" sz="2800" b="0" i="0" u="none" strike="noStrike">
                          <a:solidFill>
                            <a:srgbClr val="000000"/>
                          </a:solidFill>
                          <a:effectLst/>
                          <a:latin typeface="Arial" panose="020B0604020202020204" pitchFamily="34" charset="0"/>
                          <a:cs typeface="Arial" panose="020B0604020202020204" pitchFamily="34" charset="0"/>
                        </a:rPr>
                        <a:t> - </a:t>
                      </a:r>
                      <a:r>
                        <a:rPr lang="en-GB" sz="2800" b="0" i="0" u="none" strike="noStrike" err="1">
                          <a:solidFill>
                            <a:srgbClr val="000000"/>
                          </a:solidFill>
                          <a:effectLst/>
                          <a:latin typeface="Arial" panose="020B0604020202020204" pitchFamily="34" charset="0"/>
                          <a:cs typeface="Arial" panose="020B0604020202020204" pitchFamily="34" charset="0"/>
                        </a:rPr>
                        <a:t>Tryszczyn</a:t>
                      </a:r>
                      <a:endParaRPr lang="en-GB" sz="2800" b="0" i="0" u="none" strike="noStrike">
                        <a:solidFill>
                          <a:srgbClr val="000000"/>
                        </a:solidFill>
                        <a:effectLst/>
                        <a:latin typeface="Arial" panose="020B0604020202020204" pitchFamily="34" charset="0"/>
                        <a:cs typeface="Arial" panose="020B0604020202020204" pitchFamily="34" charset="0"/>
                      </a:endParaRPr>
                    </a:p>
                  </a:txBody>
                  <a:tcPr marL="19045" marR="19045" marT="19045" marB="0" anchor="ctr"/>
                </a:tc>
                <a:tc>
                  <a:txBody>
                    <a:bodyPr/>
                    <a:lstStyle/>
                    <a:p>
                      <a:pPr algn="ctr" fontAlgn="b"/>
                      <a:r>
                        <a:rPr lang="en-GB" sz="2800" b="0" i="0" u="none" strike="noStrike">
                          <a:solidFill>
                            <a:srgbClr val="000000"/>
                          </a:solidFill>
                          <a:effectLst/>
                          <a:latin typeface="Arial" panose="020B0604020202020204" pitchFamily="34" charset="0"/>
                          <a:cs typeface="Arial" panose="020B0604020202020204" pitchFamily="34" charset="0"/>
                        </a:rPr>
                        <a:t>1</a:t>
                      </a:r>
                    </a:p>
                  </a:txBody>
                  <a:tcPr marL="19045" marR="19045" marT="19045" marB="0" anchor="ctr"/>
                </a:tc>
                <a:tc>
                  <a:txBody>
                    <a:bodyPr/>
                    <a:lstStyle/>
                    <a:p>
                      <a:pPr algn="ctr" fontAlgn="b"/>
                      <a:r>
                        <a:rPr lang="en-GB" sz="2800" b="0" i="0" u="none" strike="noStrike">
                          <a:solidFill>
                            <a:srgbClr val="000000"/>
                          </a:solidFill>
                          <a:effectLst/>
                          <a:latin typeface="Arial" panose="020B0604020202020204" pitchFamily="34" charset="0"/>
                          <a:cs typeface="Arial" panose="020B0604020202020204" pitchFamily="34" charset="0"/>
                        </a:rPr>
                        <a:t>1x2</a:t>
                      </a:r>
                    </a:p>
                  </a:txBody>
                  <a:tcPr marL="19045" marR="19045" marT="19045" marB="0" anchor="ctr"/>
                </a:tc>
                <a:tc>
                  <a:txBody>
                    <a:bodyPr/>
                    <a:lstStyle/>
                    <a:p>
                      <a:pPr algn="ctr" fontAlgn="b"/>
                      <a:r>
                        <a:rPr lang="en-GB" sz="2800" b="0" i="0" u="none" strike="noStrike">
                          <a:solidFill>
                            <a:srgbClr val="000000"/>
                          </a:solidFill>
                          <a:effectLst/>
                          <a:latin typeface="Arial" panose="020B0604020202020204" pitchFamily="34" charset="0"/>
                          <a:cs typeface="Arial" panose="020B0604020202020204" pitchFamily="34" charset="0"/>
                        </a:rPr>
                        <a:t>13558</a:t>
                      </a:r>
                    </a:p>
                  </a:txBody>
                  <a:tcPr marL="19045" marR="19045" marT="19045" marB="0" anchor="ctr"/>
                </a:tc>
                <a:tc>
                  <a:txBody>
                    <a:bodyPr/>
                    <a:lstStyle/>
                    <a:p>
                      <a:pPr algn="ctr" fontAlgn="b"/>
                      <a:endParaRPr lang="en-GB" sz="2800" b="0" i="0" u="none" strike="noStrike">
                        <a:solidFill>
                          <a:srgbClr val="000000"/>
                        </a:solidFill>
                        <a:effectLst/>
                        <a:latin typeface="Arial" panose="020B0604020202020204" pitchFamily="34" charset="0"/>
                        <a:cs typeface="Arial" panose="020B0604020202020204" pitchFamily="34" charset="0"/>
                      </a:endParaRPr>
                    </a:p>
                  </a:txBody>
                  <a:tcPr marL="19045" marR="19045" marT="19045" marB="0" anchor="ctr"/>
                </a:tc>
                <a:tc>
                  <a:txBody>
                    <a:bodyPr/>
                    <a:lstStyle/>
                    <a:p>
                      <a:pPr algn="ctr" fontAlgn="b"/>
                      <a:endParaRPr lang="en-GB" sz="2800" b="0" i="0" u="none" strike="noStrike">
                        <a:solidFill>
                          <a:srgbClr val="000000"/>
                        </a:solidFill>
                        <a:effectLst/>
                        <a:latin typeface="Arial" panose="020B0604020202020204" pitchFamily="34" charset="0"/>
                        <a:cs typeface="Arial" panose="020B0604020202020204" pitchFamily="34" charset="0"/>
                      </a:endParaRPr>
                    </a:p>
                  </a:txBody>
                  <a:tcPr marL="19045" marR="19045" marT="19045" marB="0" anchor="ctr"/>
                </a:tc>
                <a:tc>
                  <a:txBody>
                    <a:bodyPr/>
                    <a:lstStyle/>
                    <a:p>
                      <a:pPr algn="l" fontAlgn="b"/>
                      <a:endParaRPr lang="en-GB" sz="2800" b="0" i="0" u="none" strike="noStrike">
                        <a:solidFill>
                          <a:srgbClr val="000000"/>
                        </a:solidFill>
                        <a:effectLst/>
                        <a:latin typeface="Arial" panose="020B0604020202020204" pitchFamily="34" charset="0"/>
                        <a:cs typeface="Arial" panose="020B0604020202020204" pitchFamily="34" charset="0"/>
                      </a:endParaRPr>
                    </a:p>
                  </a:txBody>
                  <a:tcPr marL="19045" marR="19045" marT="19045" marB="0" anchor="ctr"/>
                </a:tc>
                <a:tc>
                  <a:txBody>
                    <a:bodyPr/>
                    <a:lstStyle/>
                    <a:p>
                      <a:pPr algn="ctr" fontAlgn="b"/>
                      <a:endParaRPr lang="en-GB" sz="2800" b="0" i="0" u="none" strike="noStrike">
                        <a:solidFill>
                          <a:srgbClr val="000000"/>
                        </a:solidFill>
                        <a:effectLst/>
                        <a:latin typeface="Arial" panose="020B0604020202020204" pitchFamily="34" charset="0"/>
                        <a:cs typeface="Arial" panose="020B0604020202020204" pitchFamily="34" charset="0"/>
                      </a:endParaRPr>
                    </a:p>
                  </a:txBody>
                  <a:tcPr marL="19045" marR="19045" marT="19045" marB="0" anchor="ctr"/>
                </a:tc>
                <a:tc>
                  <a:txBody>
                    <a:bodyPr/>
                    <a:lstStyle/>
                    <a:p>
                      <a:pPr algn="ctr" fontAlgn="b"/>
                      <a:endParaRPr lang="en-GB" sz="2800" b="0" i="0" u="none" strike="noStrike">
                        <a:solidFill>
                          <a:srgbClr val="000000"/>
                        </a:solidFill>
                        <a:effectLst/>
                        <a:latin typeface="Arial" panose="020B0604020202020204" pitchFamily="34" charset="0"/>
                        <a:cs typeface="Arial" panose="020B0604020202020204" pitchFamily="34" charset="0"/>
                      </a:endParaRPr>
                    </a:p>
                  </a:txBody>
                  <a:tcPr marL="19045" marR="19045" marT="19045" marB="0" anchor="ctr"/>
                </a:tc>
                <a:tc>
                  <a:txBody>
                    <a:bodyPr/>
                    <a:lstStyle/>
                    <a:p>
                      <a:pPr algn="ctr" fontAlgn="b"/>
                      <a:endParaRPr lang="en-GB" sz="2800" b="0" i="0" u="none" strike="noStrike" dirty="0">
                        <a:solidFill>
                          <a:srgbClr val="000000"/>
                        </a:solidFill>
                        <a:effectLst/>
                        <a:latin typeface="Arial" panose="020B0604020202020204" pitchFamily="34" charset="0"/>
                        <a:cs typeface="Arial" panose="020B0604020202020204" pitchFamily="34" charset="0"/>
                      </a:endParaRPr>
                    </a:p>
                  </a:txBody>
                  <a:tcPr marL="19045" marR="19045" marT="19045" marB="0" anchor="ctr"/>
                </a:tc>
                <a:extLst>
                  <a:ext uri="{0D108BD9-81ED-4DB2-BD59-A6C34878D82A}">
                    <a16:rowId xmlns:a16="http://schemas.microsoft.com/office/drawing/2014/main" val="2064499500"/>
                  </a:ext>
                </a:extLst>
              </a:tr>
            </a:tbl>
          </a:graphicData>
        </a:graphic>
      </p:graphicFrame>
    </p:spTree>
    <p:extLst>
      <p:ext uri="{BB962C8B-B14F-4D97-AF65-F5344CB8AC3E}">
        <p14:creationId xmlns:p14="http://schemas.microsoft.com/office/powerpoint/2010/main" val="54492841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map with a route&#10;&#10;Description automatically generated">
            <a:extLst>
              <a:ext uri="{FF2B5EF4-FFF2-40B4-BE49-F238E27FC236}">
                <a16:creationId xmlns:a16="http://schemas.microsoft.com/office/drawing/2014/main" id="{F5845C2E-397F-AA7A-798B-646101873B6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24850" y="929956"/>
            <a:ext cx="15404421" cy="10898636"/>
          </a:xfrm>
          <a:prstGeom prst="rect">
            <a:avLst/>
          </a:prstGeom>
        </p:spPr>
      </p:pic>
      <p:sp>
        <p:nvSpPr>
          <p:cNvPr id="2" name="TextBox 1">
            <a:extLst>
              <a:ext uri="{FF2B5EF4-FFF2-40B4-BE49-F238E27FC236}">
                <a16:creationId xmlns:a16="http://schemas.microsoft.com/office/drawing/2014/main" id="{414CA809-847C-8C2C-AC22-F881ADB61A42}"/>
              </a:ext>
            </a:extLst>
          </p:cNvPr>
          <p:cNvSpPr txBox="1"/>
          <p:nvPr/>
        </p:nvSpPr>
        <p:spPr>
          <a:xfrm>
            <a:off x="1675963" y="2514600"/>
            <a:ext cx="15404421" cy="830997"/>
          </a:xfrm>
          <a:prstGeom prst="rect">
            <a:avLst/>
          </a:prstGeom>
          <a:noFill/>
        </p:spPr>
        <p:txBody>
          <a:bodyPr wrap="square" rtlCol="0">
            <a:spAutoFit/>
          </a:bodyPr>
          <a:lstStyle/>
          <a:p>
            <a:r>
              <a:rPr lang="en-GB" sz="4800" b="1" dirty="0" err="1">
                <a:solidFill>
                  <a:schemeClr val="bg1"/>
                </a:solidFill>
                <a:hlinkClick r:id="rId3">
                  <a:extLst>
                    <a:ext uri="{A12FA001-AC4F-418D-AE19-62706E023703}">
                      <ahyp:hlinkClr xmlns:ahyp="http://schemas.microsoft.com/office/drawing/2018/hyperlinkcolor" val="tx"/>
                    </a:ext>
                  </a:extLst>
                </a:hlinkClick>
              </a:rPr>
              <a:t>google_maps_link</a:t>
            </a:r>
            <a:endParaRPr lang="en-GB" sz="4800" b="1" dirty="0">
              <a:solidFill>
                <a:schemeClr val="bg1"/>
              </a:solidFill>
            </a:endParaRPr>
          </a:p>
        </p:txBody>
      </p:sp>
      <p:sp>
        <p:nvSpPr>
          <p:cNvPr id="4" name="Title 1">
            <a:extLst>
              <a:ext uri="{FF2B5EF4-FFF2-40B4-BE49-F238E27FC236}">
                <a16:creationId xmlns:a16="http://schemas.microsoft.com/office/drawing/2014/main" id="{B44A2C6B-D33D-7529-D193-8DE6B70E7AD2}"/>
              </a:ext>
            </a:extLst>
          </p:cNvPr>
          <p:cNvSpPr txBox="1">
            <a:spLocks/>
          </p:cNvSpPr>
          <p:nvPr/>
        </p:nvSpPr>
        <p:spPr>
          <a:xfrm>
            <a:off x="1675964" y="528880"/>
            <a:ext cx="21025723" cy="2179880"/>
          </a:xfrm>
          <a:prstGeom prst="rect">
            <a:avLst/>
          </a:prstGeom>
        </p:spPr>
        <p:txBody>
          <a:bodyPr>
            <a:normAutofit/>
          </a:bodyPr>
          <a:lstStyle>
            <a:lvl1pPr algn="l" defTabSz="1828343" rtl="0" eaLnBrk="1" latinLnBrk="0" hangingPunct="1">
              <a:lnSpc>
                <a:spcPct val="90000"/>
              </a:lnSpc>
              <a:spcBef>
                <a:spcPct val="0"/>
              </a:spcBef>
              <a:buNone/>
              <a:defRPr lang="en-GB" sz="6398" b="1" kern="1200" dirty="0" smtClean="0">
                <a:solidFill>
                  <a:srgbClr val="233C70"/>
                </a:solidFill>
                <a:latin typeface="SanukPro-Medium"/>
                <a:ea typeface="+mj-ea"/>
                <a:cs typeface="+mj-cs"/>
              </a:defRPr>
            </a:lvl1pPr>
          </a:lstStyle>
          <a:p>
            <a:r>
              <a:rPr lang="pl-PL" dirty="0">
                <a:solidFill>
                  <a:schemeClr val="bg1"/>
                </a:solidFill>
              </a:rPr>
              <a:t>Map</a:t>
            </a:r>
            <a:r>
              <a:rPr lang="pl-PL" dirty="0"/>
              <a:t> </a:t>
            </a:r>
          </a:p>
        </p:txBody>
      </p:sp>
    </p:spTree>
    <p:extLst>
      <p:ext uri="{BB962C8B-B14F-4D97-AF65-F5344CB8AC3E}">
        <p14:creationId xmlns:p14="http://schemas.microsoft.com/office/powerpoint/2010/main" val="139760863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182C697-9322-530E-013A-EE0188337C0C}"/>
              </a:ext>
            </a:extLst>
          </p:cNvPr>
          <p:cNvSpPr txBox="1"/>
          <p:nvPr/>
        </p:nvSpPr>
        <p:spPr>
          <a:xfrm>
            <a:off x="1675963" y="2125701"/>
            <a:ext cx="15487650" cy="830997"/>
          </a:xfrm>
          <a:prstGeom prst="rect">
            <a:avLst/>
          </a:prstGeom>
          <a:noFill/>
        </p:spPr>
        <p:txBody>
          <a:bodyPr wrap="square" rtlCol="0">
            <a:spAutoFit/>
          </a:bodyPr>
          <a:lstStyle/>
          <a:p>
            <a:r>
              <a:rPr lang="en-GB" sz="4800" b="1" dirty="0" err="1">
                <a:solidFill>
                  <a:schemeClr val="bg1"/>
                </a:solidFill>
                <a:hlinkClick r:id="rId2">
                  <a:extLst>
                    <a:ext uri="{A12FA001-AC4F-418D-AE19-62706E023703}">
                      <ahyp:hlinkClr xmlns:ahyp="http://schemas.microsoft.com/office/drawing/2018/hyperlinkcolor" val="tx"/>
                    </a:ext>
                  </a:extLst>
                </a:hlinkClick>
              </a:rPr>
              <a:t>youtube_link</a:t>
            </a:r>
            <a:endParaRPr lang="en-GB" sz="4800" b="1" dirty="0">
              <a:solidFill>
                <a:schemeClr val="bg1"/>
              </a:solidFill>
            </a:endParaRPr>
          </a:p>
        </p:txBody>
      </p:sp>
      <p:pic>
        <p:nvPicPr>
          <p:cNvPr id="4" name="Picture 3">
            <a:extLst>
              <a:ext uri="{FF2B5EF4-FFF2-40B4-BE49-F238E27FC236}">
                <a16:creationId xmlns:a16="http://schemas.microsoft.com/office/drawing/2014/main" id="{76FB541A-8501-2B2F-4CF1-28563248A565}"/>
              </a:ext>
            </a:extLst>
          </p:cNvPr>
          <p:cNvPicPr>
            <a:picLocks noChangeAspect="1"/>
          </p:cNvPicPr>
          <p:nvPr/>
        </p:nvPicPr>
        <p:blipFill>
          <a:blip r:embed="rId3"/>
          <a:stretch>
            <a:fillRect/>
          </a:stretch>
        </p:blipFill>
        <p:spPr>
          <a:xfrm>
            <a:off x="8324850" y="1618820"/>
            <a:ext cx="15575193" cy="8882899"/>
          </a:xfrm>
          <a:prstGeom prst="rect">
            <a:avLst/>
          </a:prstGeom>
        </p:spPr>
      </p:pic>
      <p:sp>
        <p:nvSpPr>
          <p:cNvPr id="6" name="Title 1">
            <a:extLst>
              <a:ext uri="{FF2B5EF4-FFF2-40B4-BE49-F238E27FC236}">
                <a16:creationId xmlns:a16="http://schemas.microsoft.com/office/drawing/2014/main" id="{5AC4FA19-D48D-CDDB-26CD-3FFDC739E745}"/>
              </a:ext>
            </a:extLst>
          </p:cNvPr>
          <p:cNvSpPr txBox="1">
            <a:spLocks/>
          </p:cNvSpPr>
          <p:nvPr/>
        </p:nvSpPr>
        <p:spPr>
          <a:xfrm>
            <a:off x="1675964" y="528880"/>
            <a:ext cx="21025723" cy="2179880"/>
          </a:xfrm>
          <a:prstGeom prst="rect">
            <a:avLst/>
          </a:prstGeom>
        </p:spPr>
        <p:txBody>
          <a:bodyPr>
            <a:normAutofit/>
          </a:bodyPr>
          <a:lstStyle>
            <a:lvl1pPr algn="l" defTabSz="1828343" rtl="0" eaLnBrk="1" latinLnBrk="0" hangingPunct="1">
              <a:lnSpc>
                <a:spcPct val="90000"/>
              </a:lnSpc>
              <a:spcBef>
                <a:spcPct val="0"/>
              </a:spcBef>
              <a:buNone/>
              <a:defRPr lang="en-GB" sz="6398" b="1" kern="1200" dirty="0" smtClean="0">
                <a:solidFill>
                  <a:srgbClr val="233C70"/>
                </a:solidFill>
                <a:latin typeface="SanukPro-Medium"/>
                <a:ea typeface="+mj-ea"/>
                <a:cs typeface="+mj-cs"/>
              </a:defRPr>
            </a:lvl1pPr>
          </a:lstStyle>
          <a:p>
            <a:r>
              <a:rPr lang="pl-PL" dirty="0">
                <a:solidFill>
                  <a:schemeClr val="bg1"/>
                </a:solidFill>
              </a:rPr>
              <a:t>Video</a:t>
            </a:r>
            <a:r>
              <a:rPr lang="pl-PL" dirty="0"/>
              <a:t> </a:t>
            </a:r>
          </a:p>
        </p:txBody>
      </p:sp>
      <p:pic>
        <p:nvPicPr>
          <p:cNvPr id="8" name="Picture 7" descr="A map with a route&#10;&#10;Description automatically generated">
            <a:extLst>
              <a:ext uri="{FF2B5EF4-FFF2-40B4-BE49-F238E27FC236}">
                <a16:creationId xmlns:a16="http://schemas.microsoft.com/office/drawing/2014/main" id="{86B0D0A4-3CE1-2097-3BB3-B1F6BAD657D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324850" y="929956"/>
            <a:ext cx="15404421" cy="10898636"/>
          </a:xfrm>
          <a:prstGeom prst="rect">
            <a:avLst/>
          </a:prstGeom>
        </p:spPr>
      </p:pic>
    </p:spTree>
    <p:extLst>
      <p:ext uri="{BB962C8B-B14F-4D97-AF65-F5344CB8AC3E}">
        <p14:creationId xmlns:p14="http://schemas.microsoft.com/office/powerpoint/2010/main" val="131166549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CAAE2287-58EA-2CB7-2921-4E01E5F43DEA}"/>
              </a:ext>
            </a:extLst>
          </p:cNvPr>
          <p:cNvPicPr>
            <a:picLocks noChangeAspect="1"/>
          </p:cNvPicPr>
          <p:nvPr/>
        </p:nvPicPr>
        <p:blipFill>
          <a:blip r:embed="rId2"/>
          <a:stretch>
            <a:fillRect/>
          </a:stretch>
        </p:blipFill>
        <p:spPr>
          <a:xfrm>
            <a:off x="8321674" y="929956"/>
            <a:ext cx="9533936" cy="10898636"/>
          </a:xfrm>
          <a:prstGeom prst="rect">
            <a:avLst/>
          </a:prstGeom>
        </p:spPr>
      </p:pic>
      <p:sp>
        <p:nvSpPr>
          <p:cNvPr id="8" name="Title 1">
            <a:extLst>
              <a:ext uri="{FF2B5EF4-FFF2-40B4-BE49-F238E27FC236}">
                <a16:creationId xmlns:a16="http://schemas.microsoft.com/office/drawing/2014/main" id="{D55F473B-E4B3-61B3-E430-8C1411D0D059}"/>
              </a:ext>
            </a:extLst>
          </p:cNvPr>
          <p:cNvSpPr txBox="1">
            <a:spLocks/>
          </p:cNvSpPr>
          <p:nvPr/>
        </p:nvSpPr>
        <p:spPr>
          <a:xfrm>
            <a:off x="1675964" y="528880"/>
            <a:ext cx="21025723" cy="2179880"/>
          </a:xfrm>
          <a:prstGeom prst="rect">
            <a:avLst/>
          </a:prstGeom>
        </p:spPr>
        <p:txBody>
          <a:bodyPr>
            <a:normAutofit/>
          </a:bodyPr>
          <a:lstStyle>
            <a:lvl1pPr algn="l" defTabSz="1828343" rtl="0" eaLnBrk="1" latinLnBrk="0" hangingPunct="1">
              <a:lnSpc>
                <a:spcPct val="90000"/>
              </a:lnSpc>
              <a:spcBef>
                <a:spcPct val="0"/>
              </a:spcBef>
              <a:buNone/>
              <a:defRPr lang="en-GB" sz="6398" b="1" kern="1200" dirty="0" smtClean="0">
                <a:solidFill>
                  <a:srgbClr val="233C70"/>
                </a:solidFill>
                <a:latin typeface="SanukPro-Medium"/>
                <a:ea typeface="+mj-ea"/>
                <a:cs typeface="+mj-cs"/>
              </a:defRPr>
            </a:lvl1pPr>
          </a:lstStyle>
          <a:p>
            <a:r>
              <a:rPr lang="pl-PL" dirty="0" err="1">
                <a:solidFill>
                  <a:schemeClr val="bg1"/>
                </a:solidFill>
              </a:rPr>
              <a:t>Sections</a:t>
            </a:r>
            <a:r>
              <a:rPr lang="pl-PL" dirty="0"/>
              <a:t> </a:t>
            </a:r>
          </a:p>
        </p:txBody>
      </p:sp>
      <p:sp>
        <p:nvSpPr>
          <p:cNvPr id="9" name="TextBox 8">
            <a:extLst>
              <a:ext uri="{FF2B5EF4-FFF2-40B4-BE49-F238E27FC236}">
                <a16:creationId xmlns:a16="http://schemas.microsoft.com/office/drawing/2014/main" id="{B4BEA1F7-EF22-3237-50FB-A35423D50A4C}"/>
              </a:ext>
            </a:extLst>
          </p:cNvPr>
          <p:cNvSpPr txBox="1"/>
          <p:nvPr/>
        </p:nvSpPr>
        <p:spPr>
          <a:xfrm>
            <a:off x="1675964" y="2438400"/>
            <a:ext cx="5696386" cy="830997"/>
          </a:xfrm>
          <a:prstGeom prst="rect">
            <a:avLst/>
          </a:prstGeom>
          <a:noFill/>
        </p:spPr>
        <p:txBody>
          <a:bodyPr wrap="square" rtlCol="0">
            <a:spAutoFit/>
          </a:bodyPr>
          <a:lstStyle/>
          <a:p>
            <a:r>
              <a:rPr lang="en-GB" sz="4800" b="1" dirty="0" err="1">
                <a:solidFill>
                  <a:schemeClr val="bg1"/>
                </a:solidFill>
                <a:hlinkClick r:id="rId3">
                  <a:extLst>
                    <a:ext uri="{A12FA001-AC4F-418D-AE19-62706E023703}">
                      <ahyp:hlinkClr xmlns:ahyp="http://schemas.microsoft.com/office/drawing/2018/hyperlinkcolor" val="tx"/>
                    </a:ext>
                  </a:extLst>
                </a:hlinkClick>
              </a:rPr>
              <a:t>Google.docs</a:t>
            </a:r>
            <a:endParaRPr lang="en-GB" sz="4800" b="1" dirty="0">
              <a:solidFill>
                <a:schemeClr val="bg1"/>
              </a:solidFill>
            </a:endParaRPr>
          </a:p>
        </p:txBody>
      </p:sp>
    </p:spTree>
    <p:extLst>
      <p:ext uri="{BB962C8B-B14F-4D97-AF65-F5344CB8AC3E}">
        <p14:creationId xmlns:p14="http://schemas.microsoft.com/office/powerpoint/2010/main" val="381786805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D36277B8-F74D-6A6A-DA82-6895B9D8126C}"/>
              </a:ext>
            </a:extLst>
          </p:cNvPr>
          <p:cNvSpPr>
            <a:spLocks noGrp="1"/>
          </p:cNvSpPr>
          <p:nvPr>
            <p:ph type="body" sz="quarter" idx="1"/>
          </p:nvPr>
        </p:nvSpPr>
        <p:spPr/>
        <p:txBody>
          <a:bodyPr/>
          <a:lstStyle/>
          <a:p>
            <a:endParaRPr lang="en-GB" dirty="0"/>
          </a:p>
        </p:txBody>
      </p:sp>
    </p:spTree>
    <p:extLst>
      <p:ext uri="{BB962C8B-B14F-4D97-AF65-F5344CB8AC3E}">
        <p14:creationId xmlns:p14="http://schemas.microsoft.com/office/powerpoint/2010/main" val="594903966"/>
      </p:ext>
    </p:extLst>
  </p:cSld>
  <p:clrMapOvr>
    <a:masterClrMapping/>
  </p:clrMapOvr>
</p:sld>
</file>

<file path=ppt/theme/theme1.xml><?xml version="1.0" encoding="utf-8"?>
<a:theme xmlns:a="http://schemas.openxmlformats.org/drawingml/2006/main" name="Office Theme">
  <a:themeElements>
    <a:clrScheme name="Custom 1">
      <a:dk1>
        <a:sysClr val="windowText" lastClr="000000"/>
      </a:dk1>
      <a:lt1>
        <a:srgbClr val="FFFFFF"/>
      </a:lt1>
      <a:dk2>
        <a:srgbClr val="E4D150"/>
      </a:dk2>
      <a:lt2>
        <a:srgbClr val="88ACE1"/>
      </a:lt2>
      <a:accent1>
        <a:srgbClr val="BA675E"/>
      </a:accent1>
      <a:accent2>
        <a:srgbClr val="EEDBD9"/>
      </a:accent2>
      <a:accent3>
        <a:srgbClr val="D3DFF3"/>
      </a:accent3>
      <a:accent4>
        <a:srgbClr val="C7D3E4"/>
      </a:accent4>
      <a:accent5>
        <a:srgbClr val="363C95"/>
      </a:accent5>
      <a:accent6>
        <a:srgbClr val="E4D150"/>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C24781F5903AA4FBEAA4B9DF4179753" ma:contentTypeVersion="14" ma:contentTypeDescription="Create a new document." ma:contentTypeScope="" ma:versionID="e9b21d51485f7c8fe9f07fd782551efa">
  <xsd:schema xmlns:xsd="http://www.w3.org/2001/XMLSchema" xmlns:xs="http://www.w3.org/2001/XMLSchema" xmlns:p="http://schemas.microsoft.com/office/2006/metadata/properties" xmlns:ns2="293ec618-e2f9-4a04-8908-5f642a40d3d8" xmlns:ns3="2c18944b-d073-4164-bd8d-5366e747b6bd" targetNamespace="http://schemas.microsoft.com/office/2006/metadata/properties" ma:root="true" ma:fieldsID="f6306b180c8d8e107d92e0770751eecb" ns2:_="" ns3:_="">
    <xsd:import namespace="293ec618-e2f9-4a04-8908-5f642a40d3d8"/>
    <xsd:import namespace="2c18944b-d073-4164-bd8d-5366e747b6bd"/>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2:MediaServiceLocation" minOccurs="0"/>
                <xsd:element ref="ns2:MediaLengthInSecond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93ec618-e2f9-4a04-8908-5f642a40d3d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0d7908e7-ca7e-4471-83c9-3ee8b5a5cf0d"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dexed="true" ma:internalName="MediaServiceDateTaken" ma:readOnly="true">
      <xsd:simpleType>
        <xsd:restriction base="dms:Text"/>
      </xsd:simpleType>
    </xsd:element>
    <xsd:element name="MediaServiceLocation" ma:index="19" nillable="true" ma:displayName="Location" ma:indexed="true" ma:internalName="MediaServiceLocatio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BillingMetadata" ma:index="21"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c18944b-d073-4164-bd8d-5366e747b6bd"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8b80bdff-3ddf-453b-9b2a-09541bce3c18}" ma:internalName="TaxCatchAll" ma:showField="CatchAllData" ma:web="2c18944b-d073-4164-bd8d-5366e747b6b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293ec618-e2f9-4a04-8908-5f642a40d3d8">
      <Terms xmlns="http://schemas.microsoft.com/office/infopath/2007/PartnerControls"/>
    </lcf76f155ced4ddcb4097134ff3c332f>
    <TaxCatchAll xmlns="2c18944b-d073-4164-bd8d-5366e747b6bd"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8F63910F-769B-4F58-A89D-EF67D87CFE3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93ec618-e2f9-4a04-8908-5f642a40d3d8"/>
    <ds:schemaRef ds:uri="2c18944b-d073-4164-bd8d-5366e747b6b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685D8A2A-3112-4918-AE41-1BB2FFD31610}">
  <ds:schemaRefs>
    <ds:schemaRef ds:uri="28ce6ded-8a16-4331-8add-5a8f39240eb0"/>
    <ds:schemaRef ds:uri="293ec618-e2f9-4a04-8908-5f642a40d3d8"/>
    <ds:schemaRef ds:uri="2c18944b-d073-4164-bd8d-5366e747b6bd"/>
    <ds:schemaRef ds:uri="c3d818bc-d211-453c-a9f6-e0201cb89aad"/>
    <ds:schemaRef ds:uri="http://schemas.microsoft.com/office/2006/metadata/properties"/>
    <ds:schemaRef ds:uri="http://schemas.microsoft.com/office/infopath/2007/PartnerControls"/>
  </ds:schemaRefs>
</ds:datastoreItem>
</file>

<file path=customXml/itemProps3.xml><?xml version="1.0" encoding="utf-8"?>
<ds:datastoreItem xmlns:ds="http://schemas.openxmlformats.org/officeDocument/2006/customXml" ds:itemID="{81245871-851A-4E25-8D25-6F0B6DBFD72F}">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358</TotalTime>
  <Words>467</Words>
  <Application>Microsoft Office PowerPoint</Application>
  <PresentationFormat>Custom</PresentationFormat>
  <Paragraphs>189</Paragraphs>
  <Slides>16</Slides>
  <Notes>2</Notes>
  <HiddenSlides>0</HiddenSlides>
  <MMClips>1</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16</vt:i4>
      </vt:variant>
    </vt:vector>
  </HeadingPairs>
  <TitlesOfParts>
    <vt:vector size="23" baseType="lpstr">
      <vt:lpstr>Arial</vt:lpstr>
      <vt:lpstr>Calibri</vt:lpstr>
      <vt:lpstr>Calibri Light</vt:lpstr>
      <vt:lpstr>Roboto</vt:lpstr>
      <vt:lpstr>SanukPro-Medium</vt:lpstr>
      <vt:lpstr>YouTube Sans</vt:lpstr>
      <vt:lpstr>Office Theme</vt:lpstr>
      <vt:lpstr>PowerPoint Presentation</vt:lpstr>
      <vt:lpstr>PowerPoint Presentation</vt:lpstr>
      <vt:lpstr>Practical</vt:lpstr>
      <vt:lpstr>PowerPoint Presentation</vt:lpstr>
      <vt:lpstr>1. Software</vt:lpstr>
      <vt:lpstr>PowerPoint Presentation</vt:lpstr>
      <vt:lpstr>2. Source of data</vt:lpstr>
      <vt:lpstr>PowerPoint Presentation</vt:lpstr>
      <vt:lpstr>3.1. Type of data</vt:lpstr>
      <vt:lpstr>PowerPoint Presentation</vt:lpstr>
      <vt:lpstr>TASK </vt:lpstr>
      <vt:lpstr>Data range</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Wojciech Kustra</dc:creator>
  <cp:lastModifiedBy>Wojciech Kustra</cp:lastModifiedBy>
  <cp:revision>21</cp:revision>
  <dcterms:created xsi:type="dcterms:W3CDTF">2020-11-10T07:43:18Z</dcterms:created>
  <dcterms:modified xsi:type="dcterms:W3CDTF">2026-06-15T18:50:43Z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0x0101004C24781F5903AA4FBEAA4B9DF4179753</vt:lpwstr>
  </property>
  <property fmtid="{D5CDD505-2E9C-101B-9397-08002B2CF9AE}" pid="3" name="MediaServiceImageTags">
    <vt:lpwstr/>
  </property>
</Properties>
</file>