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64" r:id="rId4"/>
  </p:sldMasterIdLst>
  <p:notesMasterIdLst>
    <p:notesMasterId r:id="rId69"/>
  </p:notesMasterIdLst>
  <p:handoutMasterIdLst>
    <p:handoutMasterId r:id="rId70"/>
  </p:handoutMasterIdLst>
  <p:sldIdLst>
    <p:sldId id="760" r:id="rId5"/>
    <p:sldId id="783" r:id="rId6"/>
    <p:sldId id="273" r:id="rId7"/>
    <p:sldId id="791" r:id="rId8"/>
    <p:sldId id="327" r:id="rId9"/>
    <p:sldId id="804" r:id="rId10"/>
    <p:sldId id="784" r:id="rId11"/>
    <p:sldId id="789" r:id="rId12"/>
    <p:sldId id="790" r:id="rId13"/>
    <p:sldId id="271" r:id="rId14"/>
    <p:sldId id="279" r:id="rId15"/>
    <p:sldId id="277" r:id="rId16"/>
    <p:sldId id="276" r:id="rId17"/>
    <p:sldId id="281" r:id="rId18"/>
    <p:sldId id="785" r:id="rId19"/>
    <p:sldId id="786" r:id="rId20"/>
    <p:sldId id="787" r:id="rId21"/>
    <p:sldId id="763" r:id="rId22"/>
    <p:sldId id="788" r:id="rId23"/>
    <p:sldId id="792" r:id="rId24"/>
    <p:sldId id="793" r:id="rId25"/>
    <p:sldId id="794" r:id="rId26"/>
    <p:sldId id="795" r:id="rId27"/>
    <p:sldId id="796" r:id="rId28"/>
    <p:sldId id="797" r:id="rId29"/>
    <p:sldId id="798" r:id="rId30"/>
    <p:sldId id="770" r:id="rId31"/>
    <p:sldId id="771" r:id="rId32"/>
    <p:sldId id="777" r:id="rId33"/>
    <p:sldId id="774" r:id="rId34"/>
    <p:sldId id="773" r:id="rId35"/>
    <p:sldId id="2460" r:id="rId36"/>
    <p:sldId id="2454" r:id="rId37"/>
    <p:sldId id="2445" r:id="rId38"/>
    <p:sldId id="266" r:id="rId39"/>
    <p:sldId id="2455" r:id="rId40"/>
    <p:sldId id="2456" r:id="rId41"/>
    <p:sldId id="2457" r:id="rId42"/>
    <p:sldId id="2458" r:id="rId43"/>
    <p:sldId id="2459" r:id="rId44"/>
    <p:sldId id="261" r:id="rId45"/>
    <p:sldId id="262" r:id="rId46"/>
    <p:sldId id="263" r:id="rId47"/>
    <p:sldId id="775" r:id="rId48"/>
    <p:sldId id="772" r:id="rId49"/>
    <p:sldId id="776" r:id="rId50"/>
    <p:sldId id="800" r:id="rId51"/>
    <p:sldId id="779" r:id="rId52"/>
    <p:sldId id="256" r:id="rId53"/>
    <p:sldId id="780" r:id="rId54"/>
    <p:sldId id="257" r:id="rId55"/>
    <p:sldId id="2447" r:id="rId56"/>
    <p:sldId id="2448" r:id="rId57"/>
    <p:sldId id="781" r:id="rId58"/>
    <p:sldId id="259" r:id="rId59"/>
    <p:sldId id="801" r:id="rId60"/>
    <p:sldId id="802" r:id="rId61"/>
    <p:sldId id="803" r:id="rId62"/>
    <p:sldId id="260" r:id="rId63"/>
    <p:sldId id="782" r:id="rId64"/>
    <p:sldId id="258" r:id="rId65"/>
    <p:sldId id="265" r:id="rId66"/>
    <p:sldId id="799" r:id="rId67"/>
    <p:sldId id="762" r:id="rId68"/>
  </p:sldIdLst>
  <p:sldSz cx="12192000" cy="6858000"/>
  <p:notesSz cx="7315200" cy="96012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D8A"/>
    <a:srgbClr val="254061"/>
    <a:srgbClr val="255E43"/>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3A48D8-3E02-4319-8BDE-D08192192393}" v="9" dt="2026-06-16T07:20:21.601"/>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FD4443E-F989-4FC4-A0C8-D5A2AF1F390B}" styleName="Stile scuro 1 - Colore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Stile con tema 1 - Color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ile con tema 1 - Color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Stile con tema 1 - Color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ABFCF23-3B69-468F-B69F-88F6DE6A72F2}" styleName="Stile medio 1 - Color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579" autoAdjust="0"/>
    <p:restoredTop sz="87211" autoAdjust="0"/>
  </p:normalViewPr>
  <p:slideViewPr>
    <p:cSldViewPr>
      <p:cViewPr varScale="1">
        <p:scale>
          <a:sx n="78" d="100"/>
          <a:sy n="78" d="100"/>
        </p:scale>
        <p:origin x="182" y="4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84"/>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asz Mackun" userId="1bd5ca9f-5e5e-4f5a-bd1a-2711d8294e59" providerId="ADAL" clId="{0DB72BB6-273E-453F-A855-066B8E965991}"/>
    <pc:docChg chg="undo custSel addSld delSld modSld sldOrd">
      <pc:chgData name="Tomasz Mackun" userId="1bd5ca9f-5e5e-4f5a-bd1a-2711d8294e59" providerId="ADAL" clId="{0DB72BB6-273E-453F-A855-066B8E965991}" dt="2026-06-16T07:22:46.424" v="443" actId="790"/>
      <pc:docMkLst>
        <pc:docMk/>
      </pc:docMkLst>
      <pc:sldChg chg="add">
        <pc:chgData name="Tomasz Mackun" userId="1bd5ca9f-5e5e-4f5a-bd1a-2711d8294e59" providerId="ADAL" clId="{0DB72BB6-273E-453F-A855-066B8E965991}" dt="2026-06-15T21:03:35.787" v="135"/>
        <pc:sldMkLst>
          <pc:docMk/>
          <pc:sldMk cId="0" sldId="256"/>
        </pc:sldMkLst>
      </pc:sldChg>
      <pc:sldChg chg="add ord">
        <pc:chgData name="Tomasz Mackun" userId="1bd5ca9f-5e5e-4f5a-bd1a-2711d8294e59" providerId="ADAL" clId="{0DB72BB6-273E-453F-A855-066B8E965991}" dt="2026-06-15T21:02:58.467" v="134"/>
        <pc:sldMkLst>
          <pc:docMk/>
          <pc:sldMk cId="0" sldId="257"/>
        </pc:sldMkLst>
      </pc:sldChg>
      <pc:sldChg chg="add ord">
        <pc:chgData name="Tomasz Mackun" userId="1bd5ca9f-5e5e-4f5a-bd1a-2711d8294e59" providerId="ADAL" clId="{0DB72BB6-273E-453F-A855-066B8E965991}" dt="2026-06-15T21:14:50.350" v="152"/>
        <pc:sldMkLst>
          <pc:docMk/>
          <pc:sldMk cId="0" sldId="258"/>
        </pc:sldMkLst>
      </pc:sldChg>
      <pc:sldChg chg="add ord">
        <pc:chgData name="Tomasz Mackun" userId="1bd5ca9f-5e5e-4f5a-bd1a-2711d8294e59" providerId="ADAL" clId="{0DB72BB6-273E-453F-A855-066B8E965991}" dt="2026-06-15T21:06:04.830" v="147"/>
        <pc:sldMkLst>
          <pc:docMk/>
          <pc:sldMk cId="0" sldId="259"/>
        </pc:sldMkLst>
      </pc:sldChg>
      <pc:sldChg chg="add ord">
        <pc:chgData name="Tomasz Mackun" userId="1bd5ca9f-5e5e-4f5a-bd1a-2711d8294e59" providerId="ADAL" clId="{0DB72BB6-273E-453F-A855-066B8E965991}" dt="2026-06-15T21:17:26.057" v="156"/>
        <pc:sldMkLst>
          <pc:docMk/>
          <pc:sldMk cId="0" sldId="260"/>
        </pc:sldMkLst>
      </pc:sldChg>
      <pc:sldChg chg="modSp add del mod modClrScheme chgLayout">
        <pc:chgData name="Tomasz Mackun" userId="1bd5ca9f-5e5e-4f5a-bd1a-2711d8294e59" providerId="ADAL" clId="{0DB72BB6-273E-453F-A855-066B8E965991}" dt="2026-06-16T07:20:27.699" v="414" actId="700"/>
        <pc:sldMkLst>
          <pc:docMk/>
          <pc:sldMk cId="0" sldId="261"/>
        </pc:sldMkLst>
        <pc:spChg chg="mod ord">
          <ac:chgData name="Tomasz Mackun" userId="1bd5ca9f-5e5e-4f5a-bd1a-2711d8294e59" providerId="ADAL" clId="{0DB72BB6-273E-453F-A855-066B8E965991}" dt="2026-06-16T07:20:27.699" v="414" actId="700"/>
          <ac:spMkLst>
            <pc:docMk/>
            <pc:sldMk cId="0" sldId="261"/>
            <ac:spMk id="2" creationId="{00000000-0000-0000-0000-000000000000}"/>
          </ac:spMkLst>
        </pc:spChg>
        <pc:spChg chg="mod ord">
          <ac:chgData name="Tomasz Mackun" userId="1bd5ca9f-5e5e-4f5a-bd1a-2711d8294e59" providerId="ADAL" clId="{0DB72BB6-273E-453F-A855-066B8E965991}" dt="2026-06-16T07:20:27.699" v="414" actId="700"/>
          <ac:spMkLst>
            <pc:docMk/>
            <pc:sldMk cId="0" sldId="261"/>
            <ac:spMk id="3" creationId="{00000000-0000-0000-0000-000000000000}"/>
          </ac:spMkLst>
        </pc:spChg>
      </pc:sldChg>
      <pc:sldChg chg="addSp modSp add del mod modClrScheme chgLayout">
        <pc:chgData name="Tomasz Mackun" userId="1bd5ca9f-5e5e-4f5a-bd1a-2711d8294e59" providerId="ADAL" clId="{0DB72BB6-273E-453F-A855-066B8E965991}" dt="2026-06-16T07:20:27.699" v="414" actId="700"/>
        <pc:sldMkLst>
          <pc:docMk/>
          <pc:sldMk cId="0" sldId="262"/>
        </pc:sldMkLst>
        <pc:spChg chg="mod ord">
          <ac:chgData name="Tomasz Mackun" userId="1bd5ca9f-5e5e-4f5a-bd1a-2711d8294e59" providerId="ADAL" clId="{0DB72BB6-273E-453F-A855-066B8E965991}" dt="2026-06-16T07:20:27.699" v="414" actId="700"/>
          <ac:spMkLst>
            <pc:docMk/>
            <pc:sldMk cId="0" sldId="262"/>
            <ac:spMk id="2" creationId="{00000000-0000-0000-0000-000000000000}"/>
          </ac:spMkLst>
        </pc:spChg>
        <pc:spChg chg="add mod ord">
          <ac:chgData name="Tomasz Mackun" userId="1bd5ca9f-5e5e-4f5a-bd1a-2711d8294e59" providerId="ADAL" clId="{0DB72BB6-273E-453F-A855-066B8E965991}" dt="2026-06-16T07:20:27.699" v="414" actId="700"/>
          <ac:spMkLst>
            <pc:docMk/>
            <pc:sldMk cId="0" sldId="262"/>
            <ac:spMk id="4" creationId="{693B2C68-AD1A-4794-98D1-929568FE649E}"/>
          </ac:spMkLst>
        </pc:spChg>
      </pc:sldChg>
      <pc:sldChg chg="modSp add del mod modClrScheme chgLayout">
        <pc:chgData name="Tomasz Mackun" userId="1bd5ca9f-5e5e-4f5a-bd1a-2711d8294e59" providerId="ADAL" clId="{0DB72BB6-273E-453F-A855-066B8E965991}" dt="2026-06-16T07:20:27.699" v="414" actId="700"/>
        <pc:sldMkLst>
          <pc:docMk/>
          <pc:sldMk cId="0" sldId="263"/>
        </pc:sldMkLst>
        <pc:spChg chg="mod ord">
          <ac:chgData name="Tomasz Mackun" userId="1bd5ca9f-5e5e-4f5a-bd1a-2711d8294e59" providerId="ADAL" clId="{0DB72BB6-273E-453F-A855-066B8E965991}" dt="2026-06-16T07:20:27.699" v="414" actId="700"/>
          <ac:spMkLst>
            <pc:docMk/>
            <pc:sldMk cId="0" sldId="263"/>
            <ac:spMk id="2" creationId="{00000000-0000-0000-0000-000000000000}"/>
          </ac:spMkLst>
        </pc:spChg>
        <pc:spChg chg="mod ord">
          <ac:chgData name="Tomasz Mackun" userId="1bd5ca9f-5e5e-4f5a-bd1a-2711d8294e59" providerId="ADAL" clId="{0DB72BB6-273E-453F-A855-066B8E965991}" dt="2026-06-16T07:20:27.699" v="414" actId="700"/>
          <ac:spMkLst>
            <pc:docMk/>
            <pc:sldMk cId="0" sldId="263"/>
            <ac:spMk id="3" creationId="{00000000-0000-0000-0000-000000000000}"/>
          </ac:spMkLst>
        </pc:spChg>
      </pc:sldChg>
      <pc:sldChg chg="add del">
        <pc:chgData name="Tomasz Mackun" userId="1bd5ca9f-5e5e-4f5a-bd1a-2711d8294e59" providerId="ADAL" clId="{0DB72BB6-273E-453F-A855-066B8E965991}" dt="2026-06-15T21:19:21.347" v="162" actId="47"/>
        <pc:sldMkLst>
          <pc:docMk/>
          <pc:sldMk cId="0" sldId="264"/>
        </pc:sldMkLst>
      </pc:sldChg>
      <pc:sldChg chg="add">
        <pc:chgData name="Tomasz Mackun" userId="1bd5ca9f-5e5e-4f5a-bd1a-2711d8294e59" providerId="ADAL" clId="{0DB72BB6-273E-453F-A855-066B8E965991}" dt="2026-06-15T21:11:09.708" v="150"/>
        <pc:sldMkLst>
          <pc:docMk/>
          <pc:sldMk cId="0" sldId="265"/>
        </pc:sldMkLst>
      </pc:sldChg>
      <pc:sldChg chg="modSp add mod">
        <pc:chgData name="Tomasz Mackun" userId="1bd5ca9f-5e5e-4f5a-bd1a-2711d8294e59" providerId="ADAL" clId="{0DB72BB6-273E-453F-A855-066B8E965991}" dt="2026-06-16T07:13:51.002" v="412" actId="6549"/>
        <pc:sldMkLst>
          <pc:docMk/>
          <pc:sldMk cId="509972123" sldId="266"/>
        </pc:sldMkLst>
        <pc:spChg chg="mod">
          <ac:chgData name="Tomasz Mackun" userId="1bd5ca9f-5e5e-4f5a-bd1a-2711d8294e59" providerId="ADAL" clId="{0DB72BB6-273E-453F-A855-066B8E965991}" dt="2026-06-16T07:13:51.002" v="412" actId="6549"/>
          <ac:spMkLst>
            <pc:docMk/>
            <pc:sldMk cId="509972123" sldId="266"/>
            <ac:spMk id="23" creationId="{5460A1A0-4E32-E005-7B6B-371C874765CA}"/>
          </ac:spMkLst>
        </pc:spChg>
      </pc:sldChg>
      <pc:sldChg chg="modSp">
        <pc:chgData name="Tomasz Mackun" userId="1bd5ca9f-5e5e-4f5a-bd1a-2711d8294e59" providerId="ADAL" clId="{0DB72BB6-273E-453F-A855-066B8E965991}" dt="2026-06-15T21:17:42.251" v="158" actId="1076"/>
        <pc:sldMkLst>
          <pc:docMk/>
          <pc:sldMk cId="510726677" sldId="277"/>
        </pc:sldMkLst>
        <pc:picChg chg="mod">
          <ac:chgData name="Tomasz Mackun" userId="1bd5ca9f-5e5e-4f5a-bd1a-2711d8294e59" providerId="ADAL" clId="{0DB72BB6-273E-453F-A855-066B8E965991}" dt="2026-06-15T21:17:42.251" v="158" actId="1076"/>
          <ac:picMkLst>
            <pc:docMk/>
            <pc:sldMk cId="510726677" sldId="277"/>
            <ac:picMk id="13314" creationId="{00000000-0000-0000-0000-000000000000}"/>
          </ac:picMkLst>
        </pc:picChg>
      </pc:sldChg>
      <pc:sldChg chg="addSp modSp add mod modClrScheme chgLayout">
        <pc:chgData name="Tomasz Mackun" userId="1bd5ca9f-5e5e-4f5a-bd1a-2711d8294e59" providerId="ADAL" clId="{0DB72BB6-273E-453F-A855-066B8E965991}" dt="2026-06-16T07:10:02.340" v="326" actId="20577"/>
        <pc:sldMkLst>
          <pc:docMk/>
          <pc:sldMk cId="102801842" sldId="327"/>
        </pc:sldMkLst>
        <pc:spChg chg="mod">
          <ac:chgData name="Tomasz Mackun" userId="1bd5ca9f-5e5e-4f5a-bd1a-2711d8294e59" providerId="ADAL" clId="{0DB72BB6-273E-453F-A855-066B8E965991}" dt="2026-06-15T21:34:32.121" v="234" actId="6549"/>
          <ac:spMkLst>
            <pc:docMk/>
            <pc:sldMk cId="102801842" sldId="327"/>
            <ac:spMk id="4" creationId="{41E1B543-E629-CDB6-28BD-841A3A858A34}"/>
          </ac:spMkLst>
        </pc:spChg>
        <pc:spChg chg="add mod ord">
          <ac:chgData name="Tomasz Mackun" userId="1bd5ca9f-5e5e-4f5a-bd1a-2711d8294e59" providerId="ADAL" clId="{0DB72BB6-273E-453F-A855-066B8E965991}" dt="2026-06-16T07:10:02.340" v="326" actId="20577"/>
          <ac:spMkLst>
            <pc:docMk/>
            <pc:sldMk cId="102801842" sldId="327"/>
            <ac:spMk id="6" creationId="{751E264E-6B07-6C0D-CB4B-B33107884F85}"/>
          </ac:spMkLst>
        </pc:spChg>
        <pc:spChg chg="add mod ord">
          <ac:chgData name="Tomasz Mackun" userId="1bd5ca9f-5e5e-4f5a-bd1a-2711d8294e59" providerId="ADAL" clId="{0DB72BB6-273E-453F-A855-066B8E965991}" dt="2026-06-15T21:34:50.223" v="237" actId="700"/>
          <ac:spMkLst>
            <pc:docMk/>
            <pc:sldMk cId="102801842" sldId="327"/>
            <ac:spMk id="8" creationId="{3E0663F6-AE1B-E933-D40A-FADB68E34DD6}"/>
          </ac:spMkLst>
        </pc:spChg>
        <pc:grpChg chg="mod">
          <ac:chgData name="Tomasz Mackun" userId="1bd5ca9f-5e5e-4f5a-bd1a-2711d8294e59" providerId="ADAL" clId="{0DB72BB6-273E-453F-A855-066B8E965991}" dt="2026-06-15T21:34:40.154" v="236" actId="14100"/>
          <ac:grpSpMkLst>
            <pc:docMk/>
            <pc:sldMk cId="102801842" sldId="327"/>
            <ac:grpSpMk id="3" creationId="{00000000-0000-0000-0000-000000000000}"/>
          </ac:grpSpMkLst>
        </pc:grpChg>
      </pc:sldChg>
      <pc:sldChg chg="modSp mod">
        <pc:chgData name="Tomasz Mackun" userId="1bd5ca9f-5e5e-4f5a-bd1a-2711d8294e59" providerId="ADAL" clId="{0DB72BB6-273E-453F-A855-066B8E965991}" dt="2026-06-15T20:28:37.678" v="123" actId="20577"/>
        <pc:sldMkLst>
          <pc:docMk/>
          <pc:sldMk cId="1317839850" sldId="760"/>
        </pc:sldMkLst>
        <pc:spChg chg="mod">
          <ac:chgData name="Tomasz Mackun" userId="1bd5ca9f-5e5e-4f5a-bd1a-2711d8294e59" providerId="ADAL" clId="{0DB72BB6-273E-453F-A855-066B8E965991}" dt="2026-06-15T20:28:37.678" v="123" actId="20577"/>
          <ac:spMkLst>
            <pc:docMk/>
            <pc:sldMk cId="1317839850" sldId="760"/>
            <ac:spMk id="3" creationId="{00000000-0000-0000-0000-000000000000}"/>
          </ac:spMkLst>
        </pc:spChg>
        <pc:spChg chg="mod">
          <ac:chgData name="Tomasz Mackun" userId="1bd5ca9f-5e5e-4f5a-bd1a-2711d8294e59" providerId="ADAL" clId="{0DB72BB6-273E-453F-A855-066B8E965991}" dt="2026-06-15T20:08:44.422" v="112" actId="20577"/>
          <ac:spMkLst>
            <pc:docMk/>
            <pc:sldMk cId="1317839850" sldId="760"/>
            <ac:spMk id="4" creationId="{A503522D-2340-8315-0284-1EF446109429}"/>
          </ac:spMkLst>
        </pc:spChg>
      </pc:sldChg>
      <pc:sldChg chg="del">
        <pc:chgData name="Tomasz Mackun" userId="1bd5ca9f-5e5e-4f5a-bd1a-2711d8294e59" providerId="ADAL" clId="{0DB72BB6-273E-453F-A855-066B8E965991}" dt="2026-06-15T21:02:54.130" v="132" actId="47"/>
        <pc:sldMkLst>
          <pc:docMk/>
          <pc:sldMk cId="4021893852" sldId="778"/>
        </pc:sldMkLst>
      </pc:sldChg>
      <pc:sldChg chg="ord">
        <pc:chgData name="Tomasz Mackun" userId="1bd5ca9f-5e5e-4f5a-bd1a-2711d8294e59" providerId="ADAL" clId="{0DB72BB6-273E-453F-A855-066B8E965991}" dt="2026-06-15T21:04:22.370" v="137"/>
        <pc:sldMkLst>
          <pc:docMk/>
          <pc:sldMk cId="3290691830" sldId="779"/>
        </pc:sldMkLst>
      </pc:sldChg>
      <pc:sldChg chg="ord">
        <pc:chgData name="Tomasz Mackun" userId="1bd5ca9f-5e5e-4f5a-bd1a-2711d8294e59" providerId="ADAL" clId="{0DB72BB6-273E-453F-A855-066B8E965991}" dt="2026-06-15T21:04:47.401" v="143"/>
        <pc:sldMkLst>
          <pc:docMk/>
          <pc:sldMk cId="3474754378" sldId="780"/>
        </pc:sldMkLst>
      </pc:sldChg>
      <pc:sldChg chg="ord">
        <pc:chgData name="Tomasz Mackun" userId="1bd5ca9f-5e5e-4f5a-bd1a-2711d8294e59" providerId="ADAL" clId="{0DB72BB6-273E-453F-A855-066B8E965991}" dt="2026-06-15T21:04:55.374" v="145"/>
        <pc:sldMkLst>
          <pc:docMk/>
          <pc:sldMk cId="4277848053" sldId="781"/>
        </pc:sldMkLst>
      </pc:sldChg>
      <pc:sldChg chg="ord">
        <pc:chgData name="Tomasz Mackun" userId="1bd5ca9f-5e5e-4f5a-bd1a-2711d8294e59" providerId="ADAL" clId="{0DB72BB6-273E-453F-A855-066B8E965991}" dt="2026-06-15T21:14:50.350" v="152"/>
        <pc:sldMkLst>
          <pc:docMk/>
          <pc:sldMk cId="2698280441" sldId="782"/>
        </pc:sldMkLst>
      </pc:sldChg>
      <pc:sldChg chg="modSp mod">
        <pc:chgData name="Tomasz Mackun" userId="1bd5ca9f-5e5e-4f5a-bd1a-2711d8294e59" providerId="ADAL" clId="{0DB72BB6-273E-453F-A855-066B8E965991}" dt="2026-06-15T21:29:11.639" v="231" actId="20577"/>
        <pc:sldMkLst>
          <pc:docMk/>
          <pc:sldMk cId="77136793" sldId="791"/>
        </pc:sldMkLst>
        <pc:spChg chg="mod">
          <ac:chgData name="Tomasz Mackun" userId="1bd5ca9f-5e5e-4f5a-bd1a-2711d8294e59" providerId="ADAL" clId="{0DB72BB6-273E-453F-A855-066B8E965991}" dt="2026-06-15T21:29:11.639" v="231" actId="20577"/>
          <ac:spMkLst>
            <pc:docMk/>
            <pc:sldMk cId="77136793" sldId="791"/>
            <ac:spMk id="4" creationId="{3ECCEE6C-64A6-BC81-2C21-C4148C8E7627}"/>
          </ac:spMkLst>
        </pc:spChg>
      </pc:sldChg>
      <pc:sldChg chg="addSp delSp modSp add mod">
        <pc:chgData name="Tomasz Mackun" userId="1bd5ca9f-5e5e-4f5a-bd1a-2711d8294e59" providerId="ADAL" clId="{0DB72BB6-273E-453F-A855-066B8E965991}" dt="2026-06-15T20:37:14.726" v="130" actId="1076"/>
        <pc:sldMkLst>
          <pc:docMk/>
          <pc:sldMk cId="2545187601" sldId="800"/>
        </pc:sldMkLst>
        <pc:spChg chg="del">
          <ac:chgData name="Tomasz Mackun" userId="1bd5ca9f-5e5e-4f5a-bd1a-2711d8294e59" providerId="ADAL" clId="{0DB72BB6-273E-453F-A855-066B8E965991}" dt="2026-06-15T20:36:44.711" v="127" actId="478"/>
          <ac:spMkLst>
            <pc:docMk/>
            <pc:sldMk cId="2545187601" sldId="800"/>
            <ac:spMk id="3" creationId="{8AF973E2-0220-B896-CB15-129EA1CF01E4}"/>
          </ac:spMkLst>
        </pc:spChg>
        <pc:spChg chg="add del mod">
          <ac:chgData name="Tomasz Mackun" userId="1bd5ca9f-5e5e-4f5a-bd1a-2711d8294e59" providerId="ADAL" clId="{0DB72BB6-273E-453F-A855-066B8E965991}" dt="2026-06-15T20:36:42.302" v="126" actId="478"/>
          <ac:spMkLst>
            <pc:docMk/>
            <pc:sldMk cId="2545187601" sldId="800"/>
            <ac:spMk id="5" creationId="{47387450-5FB4-5EF3-A591-D0A81E25F335}"/>
          </ac:spMkLst>
        </pc:spChg>
        <pc:spChg chg="add mod">
          <ac:chgData name="Tomasz Mackun" userId="1bd5ca9f-5e5e-4f5a-bd1a-2711d8294e59" providerId="ADAL" clId="{0DB72BB6-273E-453F-A855-066B8E965991}" dt="2026-06-15T20:36:44.711" v="127" actId="478"/>
          <ac:spMkLst>
            <pc:docMk/>
            <pc:sldMk cId="2545187601" sldId="800"/>
            <ac:spMk id="7" creationId="{0101C98C-35C6-A297-215C-02D613DAB01F}"/>
          </ac:spMkLst>
        </pc:spChg>
        <pc:graphicFrameChg chg="del">
          <ac:chgData name="Tomasz Mackun" userId="1bd5ca9f-5e5e-4f5a-bd1a-2711d8294e59" providerId="ADAL" clId="{0DB72BB6-273E-453F-A855-066B8E965991}" dt="2026-06-15T20:36:40.308" v="125" actId="478"/>
          <ac:graphicFrameMkLst>
            <pc:docMk/>
            <pc:sldMk cId="2545187601" sldId="800"/>
            <ac:graphicFrameMk id="4" creationId="{0AE7E3E9-716A-97C1-DB75-A903CF36B3E3}"/>
          </ac:graphicFrameMkLst>
        </pc:graphicFrameChg>
        <pc:picChg chg="add mod">
          <ac:chgData name="Tomasz Mackun" userId="1bd5ca9f-5e5e-4f5a-bd1a-2711d8294e59" providerId="ADAL" clId="{0DB72BB6-273E-453F-A855-066B8E965991}" dt="2026-06-15T20:37:14.726" v="130" actId="1076"/>
          <ac:picMkLst>
            <pc:docMk/>
            <pc:sldMk cId="2545187601" sldId="800"/>
            <ac:picMk id="9" creationId="{85B3B06F-4250-982C-1DCB-26C207BE3965}"/>
          </ac:picMkLst>
        </pc:picChg>
      </pc:sldChg>
      <pc:sldChg chg="add">
        <pc:chgData name="Tomasz Mackun" userId="1bd5ca9f-5e5e-4f5a-bd1a-2711d8294e59" providerId="ADAL" clId="{0DB72BB6-273E-453F-A855-066B8E965991}" dt="2026-06-15T21:11:09.708" v="150"/>
        <pc:sldMkLst>
          <pc:docMk/>
          <pc:sldMk cId="0" sldId="801"/>
        </pc:sldMkLst>
      </pc:sldChg>
      <pc:sldChg chg="add">
        <pc:chgData name="Tomasz Mackun" userId="1bd5ca9f-5e5e-4f5a-bd1a-2711d8294e59" providerId="ADAL" clId="{0DB72BB6-273E-453F-A855-066B8E965991}" dt="2026-06-15T21:11:09.708" v="150"/>
        <pc:sldMkLst>
          <pc:docMk/>
          <pc:sldMk cId="0" sldId="802"/>
        </pc:sldMkLst>
      </pc:sldChg>
      <pc:sldChg chg="add">
        <pc:chgData name="Tomasz Mackun" userId="1bd5ca9f-5e5e-4f5a-bd1a-2711d8294e59" providerId="ADAL" clId="{0DB72BB6-273E-453F-A855-066B8E965991}" dt="2026-06-15T21:11:09.708" v="150"/>
        <pc:sldMkLst>
          <pc:docMk/>
          <pc:sldMk cId="0" sldId="803"/>
        </pc:sldMkLst>
      </pc:sldChg>
      <pc:sldChg chg="add">
        <pc:chgData name="Tomasz Mackun" userId="1bd5ca9f-5e5e-4f5a-bd1a-2711d8294e59" providerId="ADAL" clId="{0DB72BB6-273E-453F-A855-066B8E965991}" dt="2026-06-15T21:27:01.196" v="163" actId="2890"/>
        <pc:sldMkLst>
          <pc:docMk/>
          <pc:sldMk cId="3326403833" sldId="804"/>
        </pc:sldMkLst>
      </pc:sldChg>
      <pc:sldChg chg="add">
        <pc:chgData name="Tomasz Mackun" userId="1bd5ca9f-5e5e-4f5a-bd1a-2711d8294e59" providerId="ADAL" clId="{0DB72BB6-273E-453F-A855-066B8E965991}" dt="2026-06-16T07:12:00.253" v="327"/>
        <pc:sldMkLst>
          <pc:docMk/>
          <pc:sldMk cId="1773017890" sldId="2445"/>
        </pc:sldMkLst>
      </pc:sldChg>
      <pc:sldChg chg="modSp add mod">
        <pc:chgData name="Tomasz Mackun" userId="1bd5ca9f-5e5e-4f5a-bd1a-2711d8294e59" providerId="ADAL" clId="{0DB72BB6-273E-453F-A855-066B8E965991}" dt="2026-06-15T21:41:00.834" v="300" actId="12"/>
        <pc:sldMkLst>
          <pc:docMk/>
          <pc:sldMk cId="1942539096" sldId="2447"/>
        </pc:sldMkLst>
        <pc:spChg chg="mod">
          <ac:chgData name="Tomasz Mackun" userId="1bd5ca9f-5e5e-4f5a-bd1a-2711d8294e59" providerId="ADAL" clId="{0DB72BB6-273E-453F-A855-066B8E965991}" dt="2026-06-15T21:41:00.834" v="300" actId="12"/>
          <ac:spMkLst>
            <pc:docMk/>
            <pc:sldMk cId="1942539096" sldId="2447"/>
            <ac:spMk id="2" creationId="{4D45F4AF-61FD-D77D-68E9-38ABDB5169D6}"/>
          </ac:spMkLst>
        </pc:spChg>
        <pc:spChg chg="mod">
          <ac:chgData name="Tomasz Mackun" userId="1bd5ca9f-5e5e-4f5a-bd1a-2711d8294e59" providerId="ADAL" clId="{0DB72BB6-273E-453F-A855-066B8E965991}" dt="2026-06-15T21:38:28.259" v="282" actId="20577"/>
          <ac:spMkLst>
            <pc:docMk/>
            <pc:sldMk cId="1942539096" sldId="2447"/>
            <ac:spMk id="191492" creationId="{A6E76BD7-FB99-5FA1-DECA-BBB4F1538EA2}"/>
          </ac:spMkLst>
        </pc:spChg>
      </pc:sldChg>
      <pc:sldChg chg="modSp add mod">
        <pc:chgData name="Tomasz Mackun" userId="1bd5ca9f-5e5e-4f5a-bd1a-2711d8294e59" providerId="ADAL" clId="{0DB72BB6-273E-453F-A855-066B8E965991}" dt="2026-06-15T21:41:11.265" v="301" actId="404"/>
        <pc:sldMkLst>
          <pc:docMk/>
          <pc:sldMk cId="3216846944" sldId="2448"/>
        </pc:sldMkLst>
        <pc:spChg chg="mod">
          <ac:chgData name="Tomasz Mackun" userId="1bd5ca9f-5e5e-4f5a-bd1a-2711d8294e59" providerId="ADAL" clId="{0DB72BB6-273E-453F-A855-066B8E965991}" dt="2026-06-15T21:41:11.265" v="301" actId="404"/>
          <ac:spMkLst>
            <pc:docMk/>
            <pc:sldMk cId="3216846944" sldId="2448"/>
            <ac:spMk id="2" creationId="{5DBD647D-76CC-6E5D-ED3C-6FF67CAF5972}"/>
          </ac:spMkLst>
        </pc:spChg>
        <pc:spChg chg="mod">
          <ac:chgData name="Tomasz Mackun" userId="1bd5ca9f-5e5e-4f5a-bd1a-2711d8294e59" providerId="ADAL" clId="{0DB72BB6-273E-453F-A855-066B8E965991}" dt="2026-06-15T21:38:36.646" v="290" actId="20577"/>
          <ac:spMkLst>
            <pc:docMk/>
            <pc:sldMk cId="3216846944" sldId="2448"/>
            <ac:spMk id="191492" creationId="{0B46E0D5-D502-D8F4-155D-48A1A96BFCF0}"/>
          </ac:spMkLst>
        </pc:spChg>
      </pc:sldChg>
      <pc:sldChg chg="add">
        <pc:chgData name="Tomasz Mackun" userId="1bd5ca9f-5e5e-4f5a-bd1a-2711d8294e59" providerId="ADAL" clId="{0DB72BB6-273E-453F-A855-066B8E965991}" dt="2026-06-16T07:12:00.253" v="327"/>
        <pc:sldMkLst>
          <pc:docMk/>
          <pc:sldMk cId="2618432622" sldId="2454"/>
        </pc:sldMkLst>
      </pc:sldChg>
      <pc:sldChg chg="modSp add mod modClrScheme chgLayout">
        <pc:chgData name="Tomasz Mackun" userId="1bd5ca9f-5e5e-4f5a-bd1a-2711d8294e59" providerId="ADAL" clId="{0DB72BB6-273E-453F-A855-066B8E965991}" dt="2026-06-16T07:21:48.801" v="427" actId="313"/>
        <pc:sldMkLst>
          <pc:docMk/>
          <pc:sldMk cId="0" sldId="2455"/>
        </pc:sldMkLst>
        <pc:spChg chg="mod ord">
          <ac:chgData name="Tomasz Mackun" userId="1bd5ca9f-5e5e-4f5a-bd1a-2711d8294e59" providerId="ADAL" clId="{0DB72BB6-273E-453F-A855-066B8E965991}" dt="2026-06-16T07:21:48.801" v="427" actId="313"/>
          <ac:spMkLst>
            <pc:docMk/>
            <pc:sldMk cId="0" sldId="2455"/>
            <ac:spMk id="2" creationId="{00000000-0000-0000-0000-000000000000}"/>
          </ac:spMkLst>
        </pc:spChg>
        <pc:spChg chg="mod ord">
          <ac:chgData name="Tomasz Mackun" userId="1bd5ca9f-5e5e-4f5a-bd1a-2711d8294e59" providerId="ADAL" clId="{0DB72BB6-273E-453F-A855-066B8E965991}" dt="2026-06-16T07:20:27.699" v="414" actId="700"/>
          <ac:spMkLst>
            <pc:docMk/>
            <pc:sldMk cId="0" sldId="2455"/>
            <ac:spMk id="3" creationId="{00000000-0000-0000-0000-000000000000}"/>
          </ac:spMkLst>
        </pc:spChg>
      </pc:sldChg>
      <pc:sldChg chg="modSp add mod modClrScheme chgLayout">
        <pc:chgData name="Tomasz Mackun" userId="1bd5ca9f-5e5e-4f5a-bd1a-2711d8294e59" providerId="ADAL" clId="{0DB72BB6-273E-453F-A855-066B8E965991}" dt="2026-06-16T07:20:27.699" v="414" actId="700"/>
        <pc:sldMkLst>
          <pc:docMk/>
          <pc:sldMk cId="0" sldId="2456"/>
        </pc:sldMkLst>
        <pc:spChg chg="mod ord">
          <ac:chgData name="Tomasz Mackun" userId="1bd5ca9f-5e5e-4f5a-bd1a-2711d8294e59" providerId="ADAL" clId="{0DB72BB6-273E-453F-A855-066B8E965991}" dt="2026-06-16T07:20:27.699" v="414" actId="700"/>
          <ac:spMkLst>
            <pc:docMk/>
            <pc:sldMk cId="0" sldId="2456"/>
            <ac:spMk id="2" creationId="{00000000-0000-0000-0000-000000000000}"/>
          </ac:spMkLst>
        </pc:spChg>
        <pc:spChg chg="mod ord">
          <ac:chgData name="Tomasz Mackun" userId="1bd5ca9f-5e5e-4f5a-bd1a-2711d8294e59" providerId="ADAL" clId="{0DB72BB6-273E-453F-A855-066B8E965991}" dt="2026-06-16T07:20:27.699" v="414" actId="700"/>
          <ac:spMkLst>
            <pc:docMk/>
            <pc:sldMk cId="0" sldId="2456"/>
            <ac:spMk id="3" creationId="{00000000-0000-0000-0000-000000000000}"/>
          </ac:spMkLst>
        </pc:spChg>
      </pc:sldChg>
      <pc:sldChg chg="addSp modSp add mod modClrScheme chgLayout">
        <pc:chgData name="Tomasz Mackun" userId="1bd5ca9f-5e5e-4f5a-bd1a-2711d8294e59" providerId="ADAL" clId="{0DB72BB6-273E-453F-A855-066B8E965991}" dt="2026-06-16T07:20:27.699" v="414" actId="700"/>
        <pc:sldMkLst>
          <pc:docMk/>
          <pc:sldMk cId="0" sldId="2457"/>
        </pc:sldMkLst>
        <pc:spChg chg="mod ord">
          <ac:chgData name="Tomasz Mackun" userId="1bd5ca9f-5e5e-4f5a-bd1a-2711d8294e59" providerId="ADAL" clId="{0DB72BB6-273E-453F-A855-066B8E965991}" dt="2026-06-16T07:20:27.699" v="414" actId="700"/>
          <ac:spMkLst>
            <pc:docMk/>
            <pc:sldMk cId="0" sldId="2457"/>
            <ac:spMk id="2" creationId="{00000000-0000-0000-0000-000000000000}"/>
          </ac:spMkLst>
        </pc:spChg>
        <pc:spChg chg="add mod ord">
          <ac:chgData name="Tomasz Mackun" userId="1bd5ca9f-5e5e-4f5a-bd1a-2711d8294e59" providerId="ADAL" clId="{0DB72BB6-273E-453F-A855-066B8E965991}" dt="2026-06-16T07:20:27.699" v="414" actId="700"/>
          <ac:spMkLst>
            <pc:docMk/>
            <pc:sldMk cId="0" sldId="2457"/>
            <ac:spMk id="4" creationId="{903EB6FB-4A9C-368B-FF38-5A25E8125FDC}"/>
          </ac:spMkLst>
        </pc:spChg>
      </pc:sldChg>
      <pc:sldChg chg="modSp add mod modClrScheme chgLayout">
        <pc:chgData name="Tomasz Mackun" userId="1bd5ca9f-5e5e-4f5a-bd1a-2711d8294e59" providerId="ADAL" clId="{0DB72BB6-273E-453F-A855-066B8E965991}" dt="2026-06-16T07:20:27.699" v="414" actId="700"/>
        <pc:sldMkLst>
          <pc:docMk/>
          <pc:sldMk cId="0" sldId="2458"/>
        </pc:sldMkLst>
        <pc:spChg chg="mod ord">
          <ac:chgData name="Tomasz Mackun" userId="1bd5ca9f-5e5e-4f5a-bd1a-2711d8294e59" providerId="ADAL" clId="{0DB72BB6-273E-453F-A855-066B8E965991}" dt="2026-06-16T07:20:27.699" v="414" actId="700"/>
          <ac:spMkLst>
            <pc:docMk/>
            <pc:sldMk cId="0" sldId="2458"/>
            <ac:spMk id="2" creationId="{00000000-0000-0000-0000-000000000000}"/>
          </ac:spMkLst>
        </pc:spChg>
        <pc:spChg chg="mod ord">
          <ac:chgData name="Tomasz Mackun" userId="1bd5ca9f-5e5e-4f5a-bd1a-2711d8294e59" providerId="ADAL" clId="{0DB72BB6-273E-453F-A855-066B8E965991}" dt="2026-06-16T07:20:27.699" v="414" actId="700"/>
          <ac:spMkLst>
            <pc:docMk/>
            <pc:sldMk cId="0" sldId="2458"/>
            <ac:spMk id="3" creationId="{00000000-0000-0000-0000-000000000000}"/>
          </ac:spMkLst>
        </pc:spChg>
      </pc:sldChg>
      <pc:sldChg chg="addSp modSp add mod modClrScheme chgLayout">
        <pc:chgData name="Tomasz Mackun" userId="1bd5ca9f-5e5e-4f5a-bd1a-2711d8294e59" providerId="ADAL" clId="{0DB72BB6-273E-453F-A855-066B8E965991}" dt="2026-06-16T07:20:27.699" v="414" actId="700"/>
        <pc:sldMkLst>
          <pc:docMk/>
          <pc:sldMk cId="0" sldId="2459"/>
        </pc:sldMkLst>
        <pc:spChg chg="mod ord">
          <ac:chgData name="Tomasz Mackun" userId="1bd5ca9f-5e5e-4f5a-bd1a-2711d8294e59" providerId="ADAL" clId="{0DB72BB6-273E-453F-A855-066B8E965991}" dt="2026-06-16T07:20:27.699" v="414" actId="700"/>
          <ac:spMkLst>
            <pc:docMk/>
            <pc:sldMk cId="0" sldId="2459"/>
            <ac:spMk id="2" creationId="{00000000-0000-0000-0000-000000000000}"/>
          </ac:spMkLst>
        </pc:spChg>
        <pc:spChg chg="add mod ord">
          <ac:chgData name="Tomasz Mackun" userId="1bd5ca9f-5e5e-4f5a-bd1a-2711d8294e59" providerId="ADAL" clId="{0DB72BB6-273E-453F-A855-066B8E965991}" dt="2026-06-16T07:20:27.699" v="414" actId="700"/>
          <ac:spMkLst>
            <pc:docMk/>
            <pc:sldMk cId="0" sldId="2459"/>
            <ac:spMk id="4" creationId="{54C783C7-128C-F35C-6D54-98AC25C86A98}"/>
          </ac:spMkLst>
        </pc:spChg>
      </pc:sldChg>
      <pc:sldChg chg="modSp add mod ord">
        <pc:chgData name="Tomasz Mackun" userId="1bd5ca9f-5e5e-4f5a-bd1a-2711d8294e59" providerId="ADAL" clId="{0DB72BB6-273E-453F-A855-066B8E965991}" dt="2026-06-16T07:22:46.424" v="443" actId="790"/>
        <pc:sldMkLst>
          <pc:docMk/>
          <pc:sldMk cId="1221964509" sldId="2460"/>
        </pc:sldMkLst>
        <pc:spChg chg="mod">
          <ac:chgData name="Tomasz Mackun" userId="1bd5ca9f-5e5e-4f5a-bd1a-2711d8294e59" providerId="ADAL" clId="{0DB72BB6-273E-453F-A855-066B8E965991}" dt="2026-06-16T07:22:46.424" v="443" actId="790"/>
          <ac:spMkLst>
            <pc:docMk/>
            <pc:sldMk cId="1221964509" sldId="2460"/>
            <ac:spMk id="11" creationId="{CD95EB2B-36A9-EE06-2E80-B85548F02F8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2FA942-405E-44FE-AC4E-5C8CF0BC27A0}" type="doc">
      <dgm:prSet loTypeId="urn:microsoft.com/office/officeart/2005/8/layout/cycle1" loCatId="cycle" qsTypeId="urn:microsoft.com/office/officeart/2005/8/quickstyle/simple2" qsCatId="simple" csTypeId="urn:microsoft.com/office/officeart/2005/8/colors/accent1_3" csCatId="accent1" phldr="1"/>
      <dgm:spPr/>
      <dgm:t>
        <a:bodyPr/>
        <a:lstStyle/>
        <a:p>
          <a:endParaRPr lang="pl-PL"/>
        </a:p>
      </dgm:t>
    </dgm:pt>
    <dgm:pt modelId="{AED0A69C-CC89-4BD1-B67B-3DEE85E84484}">
      <dgm:prSet phldrT="[Tekst]" custT="1"/>
      <dgm:spPr/>
      <dgm:t>
        <a:bodyPr/>
        <a:lstStyle/>
        <a:p>
          <a:r>
            <a:rPr lang="pl-PL" sz="1400" b="1" dirty="0"/>
            <a:t>ANALYSIS</a:t>
          </a:r>
          <a:endParaRPr lang="pl-PL" sz="2000" b="1" dirty="0"/>
        </a:p>
      </dgm:t>
    </dgm:pt>
    <dgm:pt modelId="{C021EECE-938B-42BA-BA28-8B7B02217EAB}" type="parTrans" cxnId="{9D98927C-C587-4592-B60C-F31E10BB72EC}">
      <dgm:prSet/>
      <dgm:spPr/>
      <dgm:t>
        <a:bodyPr/>
        <a:lstStyle/>
        <a:p>
          <a:endParaRPr lang="pl-PL"/>
        </a:p>
      </dgm:t>
    </dgm:pt>
    <dgm:pt modelId="{140A58F7-1FDE-4773-A5C3-5F2BCDEE18D5}" type="sibTrans" cxnId="{9D98927C-C587-4592-B60C-F31E10BB72EC}">
      <dgm:prSet/>
      <dgm:spPr/>
      <dgm:t>
        <a:bodyPr/>
        <a:lstStyle/>
        <a:p>
          <a:endParaRPr lang="pl-PL"/>
        </a:p>
      </dgm:t>
    </dgm:pt>
    <dgm:pt modelId="{AEC26693-91E1-49D8-8773-1A6CCEF5D24B}">
      <dgm:prSet phldrT="[Tekst]" custT="1"/>
      <dgm:spPr/>
      <dgm:t>
        <a:bodyPr/>
        <a:lstStyle/>
        <a:p>
          <a:r>
            <a:rPr lang="en-GB" sz="1400" b="1" noProof="0" dirty="0"/>
            <a:t>IDENTIFICATION</a:t>
          </a:r>
        </a:p>
      </dgm:t>
    </dgm:pt>
    <dgm:pt modelId="{338C68C6-50F3-4DC3-8E27-E8EB75BD72DD}" type="parTrans" cxnId="{BB285DA2-93EA-404C-B395-55D56FCEF4B7}">
      <dgm:prSet/>
      <dgm:spPr/>
      <dgm:t>
        <a:bodyPr/>
        <a:lstStyle/>
        <a:p>
          <a:endParaRPr lang="pl-PL"/>
        </a:p>
      </dgm:t>
    </dgm:pt>
    <dgm:pt modelId="{5A9CA973-8D5E-49D5-8DAE-1A5183BA4DD6}" type="sibTrans" cxnId="{BB285DA2-93EA-404C-B395-55D56FCEF4B7}">
      <dgm:prSet/>
      <dgm:spPr/>
      <dgm:t>
        <a:bodyPr/>
        <a:lstStyle/>
        <a:p>
          <a:endParaRPr lang="pl-PL"/>
        </a:p>
      </dgm:t>
    </dgm:pt>
    <dgm:pt modelId="{3FE761D1-B288-4EFA-94C6-5F7F105363AC}">
      <dgm:prSet phldrT="[Tekst]" custT="1"/>
      <dgm:spPr/>
      <dgm:t>
        <a:bodyPr/>
        <a:lstStyle/>
        <a:p>
          <a:r>
            <a:rPr lang="pl-PL" sz="1400" b="1" dirty="0"/>
            <a:t>PLAN</a:t>
          </a:r>
          <a:endParaRPr lang="pl-PL" sz="1800" b="1" dirty="0"/>
        </a:p>
      </dgm:t>
    </dgm:pt>
    <dgm:pt modelId="{7ED0ED50-E318-4B42-824E-431E977068EB}" type="parTrans" cxnId="{31CE0F17-4ED3-4C17-A8E9-EE9A27C7E5A6}">
      <dgm:prSet/>
      <dgm:spPr/>
      <dgm:t>
        <a:bodyPr/>
        <a:lstStyle/>
        <a:p>
          <a:endParaRPr lang="pl-PL"/>
        </a:p>
      </dgm:t>
    </dgm:pt>
    <dgm:pt modelId="{C85ABF83-D07E-4CBE-8AE6-5CD6EF040B8B}" type="sibTrans" cxnId="{31CE0F17-4ED3-4C17-A8E9-EE9A27C7E5A6}">
      <dgm:prSet/>
      <dgm:spPr/>
      <dgm:t>
        <a:bodyPr/>
        <a:lstStyle/>
        <a:p>
          <a:endParaRPr lang="pl-PL"/>
        </a:p>
      </dgm:t>
    </dgm:pt>
    <dgm:pt modelId="{18ED2BB4-64A6-4A83-9989-7465A74837AD}">
      <dgm:prSet phldrT="[Tekst]" custT="1"/>
      <dgm:spPr/>
      <dgm:t>
        <a:bodyPr/>
        <a:lstStyle/>
        <a:p>
          <a:r>
            <a:rPr lang="pl-PL" sz="1400" b="1" dirty="0"/>
            <a:t>ACTION</a:t>
          </a:r>
          <a:endParaRPr lang="pl-PL" sz="1800" b="1" dirty="0"/>
        </a:p>
      </dgm:t>
    </dgm:pt>
    <dgm:pt modelId="{F1E6375B-7228-4F33-826F-7BFFF3EB0359}" type="parTrans" cxnId="{A3480761-9B4C-4EC4-996D-0EDA26661BBF}">
      <dgm:prSet/>
      <dgm:spPr/>
      <dgm:t>
        <a:bodyPr/>
        <a:lstStyle/>
        <a:p>
          <a:endParaRPr lang="pl-PL"/>
        </a:p>
      </dgm:t>
    </dgm:pt>
    <dgm:pt modelId="{C4B9675C-48B8-49A0-9BD4-4C68F15AE844}" type="sibTrans" cxnId="{A3480761-9B4C-4EC4-996D-0EDA26661BBF}">
      <dgm:prSet/>
      <dgm:spPr/>
      <dgm:t>
        <a:bodyPr/>
        <a:lstStyle/>
        <a:p>
          <a:endParaRPr lang="pl-PL"/>
        </a:p>
      </dgm:t>
    </dgm:pt>
    <dgm:pt modelId="{63B12F6E-3FDF-4440-9196-72B0338B5BAF}">
      <dgm:prSet phldrT="[Tekst]" custT="1"/>
      <dgm:spPr/>
      <dgm:t>
        <a:bodyPr/>
        <a:lstStyle/>
        <a:p>
          <a:r>
            <a:rPr lang="en-AU" sz="1400" b="1" baseline="0" noProof="0" dirty="0"/>
            <a:t>Risk</a:t>
          </a:r>
          <a:r>
            <a:rPr lang="pl-PL" sz="1400" b="1" baseline="0" dirty="0"/>
            <a:t> ASSESSMENT</a:t>
          </a:r>
          <a:endParaRPr lang="pl-PL" sz="1400" b="1" dirty="0"/>
        </a:p>
        <a:p>
          <a:r>
            <a:rPr lang="pl-PL" sz="1600" b="1" dirty="0">
              <a:solidFill>
                <a:srgbClr val="FF0000"/>
              </a:solidFill>
            </a:rPr>
            <a:t>DATABASE</a:t>
          </a:r>
        </a:p>
      </dgm:t>
    </dgm:pt>
    <dgm:pt modelId="{1D1F8F9E-09ED-469D-BC95-5519C6B75505}" type="parTrans" cxnId="{CC48C52C-179C-425C-9AE4-CDC55E823D3B}">
      <dgm:prSet/>
      <dgm:spPr/>
      <dgm:t>
        <a:bodyPr/>
        <a:lstStyle/>
        <a:p>
          <a:endParaRPr lang="pl-PL"/>
        </a:p>
      </dgm:t>
    </dgm:pt>
    <dgm:pt modelId="{A2146FAA-C026-46D1-A43D-9A92077ED0CB}" type="sibTrans" cxnId="{CC48C52C-179C-425C-9AE4-CDC55E823D3B}">
      <dgm:prSet/>
      <dgm:spPr/>
      <dgm:t>
        <a:bodyPr/>
        <a:lstStyle/>
        <a:p>
          <a:endParaRPr lang="pl-PL"/>
        </a:p>
      </dgm:t>
    </dgm:pt>
    <dgm:pt modelId="{85A6CAAE-375F-4187-BE51-908C04EBC9F9}">
      <dgm:prSet custT="1"/>
      <dgm:spPr/>
      <dgm:t>
        <a:bodyPr/>
        <a:lstStyle/>
        <a:p>
          <a:pPr algn="l"/>
          <a:r>
            <a:rPr lang="pl-PL" sz="1200" b="1" dirty="0"/>
            <a:t>EVALUATION  </a:t>
          </a:r>
          <a:r>
            <a:rPr lang="pl-PL" sz="1050" b="1" dirty="0"/>
            <a:t>                                 </a:t>
          </a:r>
        </a:p>
      </dgm:t>
    </dgm:pt>
    <dgm:pt modelId="{0FC6AED3-168D-4607-BE87-377691250637}" type="parTrans" cxnId="{F6932B16-2E30-48C3-8D46-728F576BB41D}">
      <dgm:prSet/>
      <dgm:spPr/>
      <dgm:t>
        <a:bodyPr/>
        <a:lstStyle/>
        <a:p>
          <a:endParaRPr lang="pl-PL"/>
        </a:p>
      </dgm:t>
    </dgm:pt>
    <dgm:pt modelId="{D7728D57-9032-46C1-8803-C65F4DBF1C3A}" type="sibTrans" cxnId="{F6932B16-2E30-48C3-8D46-728F576BB41D}">
      <dgm:prSet/>
      <dgm:spPr/>
      <dgm:t>
        <a:bodyPr/>
        <a:lstStyle/>
        <a:p>
          <a:endParaRPr lang="pl-PL"/>
        </a:p>
      </dgm:t>
    </dgm:pt>
    <dgm:pt modelId="{7D9A9A35-BFDC-4ED6-AADE-B7D01D40FC9E}" type="pres">
      <dgm:prSet presAssocID="{F92FA942-405E-44FE-AC4E-5C8CF0BC27A0}" presName="cycle" presStyleCnt="0">
        <dgm:presLayoutVars>
          <dgm:dir/>
          <dgm:resizeHandles val="exact"/>
        </dgm:presLayoutVars>
      </dgm:prSet>
      <dgm:spPr/>
    </dgm:pt>
    <dgm:pt modelId="{F6D84269-F707-4CE6-B339-6DE25BB7AA74}" type="pres">
      <dgm:prSet presAssocID="{AED0A69C-CC89-4BD1-B67B-3DEE85E84484}" presName="dummy" presStyleCnt="0"/>
      <dgm:spPr/>
    </dgm:pt>
    <dgm:pt modelId="{08ECE5D6-9BDF-40F7-8B26-F83A6AFA9D62}" type="pres">
      <dgm:prSet presAssocID="{AED0A69C-CC89-4BD1-B67B-3DEE85E84484}" presName="node" presStyleLbl="revTx" presStyleIdx="0" presStyleCnt="6">
        <dgm:presLayoutVars>
          <dgm:bulletEnabled val="1"/>
        </dgm:presLayoutVars>
      </dgm:prSet>
      <dgm:spPr/>
    </dgm:pt>
    <dgm:pt modelId="{02DDECCD-68E9-49D5-A8CE-D2D6CF1EC20F}" type="pres">
      <dgm:prSet presAssocID="{140A58F7-1FDE-4773-A5C3-5F2BCDEE18D5}" presName="sibTrans" presStyleLbl="node1" presStyleIdx="0" presStyleCnt="6"/>
      <dgm:spPr/>
    </dgm:pt>
    <dgm:pt modelId="{DEB61D61-7328-4028-A386-A3F0277F0DB6}" type="pres">
      <dgm:prSet presAssocID="{AEC26693-91E1-49D8-8773-1A6CCEF5D24B}" presName="dummy" presStyleCnt="0"/>
      <dgm:spPr/>
    </dgm:pt>
    <dgm:pt modelId="{2E2F8AAC-377C-43D2-94B2-379DF0156B32}" type="pres">
      <dgm:prSet presAssocID="{AEC26693-91E1-49D8-8773-1A6CCEF5D24B}" presName="node" presStyleLbl="revTx" presStyleIdx="1" presStyleCnt="6" custScaleX="152263">
        <dgm:presLayoutVars>
          <dgm:bulletEnabled val="1"/>
        </dgm:presLayoutVars>
      </dgm:prSet>
      <dgm:spPr/>
    </dgm:pt>
    <dgm:pt modelId="{CBBC6CEB-E2EA-4455-8F92-36DA09C8E416}" type="pres">
      <dgm:prSet presAssocID="{5A9CA973-8D5E-49D5-8DAE-1A5183BA4DD6}" presName="sibTrans" presStyleLbl="node1" presStyleIdx="1" presStyleCnt="6"/>
      <dgm:spPr/>
    </dgm:pt>
    <dgm:pt modelId="{F0C16688-A353-489A-9D8A-C24428ACAB56}" type="pres">
      <dgm:prSet presAssocID="{3FE761D1-B288-4EFA-94C6-5F7F105363AC}" presName="dummy" presStyleCnt="0"/>
      <dgm:spPr/>
    </dgm:pt>
    <dgm:pt modelId="{96487602-06E4-4925-AFFD-6345A69575E6}" type="pres">
      <dgm:prSet presAssocID="{3FE761D1-B288-4EFA-94C6-5F7F105363AC}" presName="node" presStyleLbl="revTx" presStyleIdx="2" presStyleCnt="6">
        <dgm:presLayoutVars>
          <dgm:bulletEnabled val="1"/>
        </dgm:presLayoutVars>
      </dgm:prSet>
      <dgm:spPr/>
    </dgm:pt>
    <dgm:pt modelId="{41EF124D-6C24-4B75-9A3C-2145E9B2279B}" type="pres">
      <dgm:prSet presAssocID="{C85ABF83-D07E-4CBE-8AE6-5CD6EF040B8B}" presName="sibTrans" presStyleLbl="node1" presStyleIdx="2" presStyleCnt="6"/>
      <dgm:spPr/>
    </dgm:pt>
    <dgm:pt modelId="{DA1EC87C-A8FA-49A1-805E-7E6D73F54749}" type="pres">
      <dgm:prSet presAssocID="{18ED2BB4-64A6-4A83-9989-7465A74837AD}" presName="dummy" presStyleCnt="0"/>
      <dgm:spPr/>
    </dgm:pt>
    <dgm:pt modelId="{0B926CA5-DDA3-4E19-B9C6-ECAF724E73E8}" type="pres">
      <dgm:prSet presAssocID="{18ED2BB4-64A6-4A83-9989-7465A74837AD}" presName="node" presStyleLbl="revTx" presStyleIdx="3" presStyleCnt="6">
        <dgm:presLayoutVars>
          <dgm:bulletEnabled val="1"/>
        </dgm:presLayoutVars>
      </dgm:prSet>
      <dgm:spPr/>
    </dgm:pt>
    <dgm:pt modelId="{277009C7-F095-4D5A-BC69-8E7B2D7C114C}" type="pres">
      <dgm:prSet presAssocID="{C4B9675C-48B8-49A0-9BD4-4C68F15AE844}" presName="sibTrans" presStyleLbl="node1" presStyleIdx="3" presStyleCnt="6"/>
      <dgm:spPr/>
    </dgm:pt>
    <dgm:pt modelId="{48E68543-1C25-4B52-80E4-A36197CA32C3}" type="pres">
      <dgm:prSet presAssocID="{85A6CAAE-375F-4187-BE51-908C04EBC9F9}" presName="dummy" presStyleCnt="0"/>
      <dgm:spPr/>
    </dgm:pt>
    <dgm:pt modelId="{C80B2B51-F151-4D4A-9C7A-6BC5B21BD0DB}" type="pres">
      <dgm:prSet presAssocID="{85A6CAAE-375F-4187-BE51-908C04EBC9F9}" presName="node" presStyleLbl="revTx" presStyleIdx="4" presStyleCnt="6">
        <dgm:presLayoutVars>
          <dgm:bulletEnabled val="1"/>
        </dgm:presLayoutVars>
      </dgm:prSet>
      <dgm:spPr/>
    </dgm:pt>
    <dgm:pt modelId="{E8EC49B9-7750-4482-8728-10BDA412CAA6}" type="pres">
      <dgm:prSet presAssocID="{D7728D57-9032-46C1-8803-C65F4DBF1C3A}" presName="sibTrans" presStyleLbl="node1" presStyleIdx="4" presStyleCnt="6"/>
      <dgm:spPr/>
    </dgm:pt>
    <dgm:pt modelId="{9E2A01C3-2724-42C4-95CE-7C99C37A362F}" type="pres">
      <dgm:prSet presAssocID="{63B12F6E-3FDF-4440-9196-72B0338B5BAF}" presName="dummy" presStyleCnt="0"/>
      <dgm:spPr/>
    </dgm:pt>
    <dgm:pt modelId="{59337184-BD82-4EBD-8893-286B3F5B7C7E}" type="pres">
      <dgm:prSet presAssocID="{63B12F6E-3FDF-4440-9196-72B0338B5BAF}" presName="node" presStyleLbl="revTx" presStyleIdx="5" presStyleCnt="6" custScaleX="146757">
        <dgm:presLayoutVars>
          <dgm:bulletEnabled val="1"/>
        </dgm:presLayoutVars>
      </dgm:prSet>
      <dgm:spPr/>
    </dgm:pt>
    <dgm:pt modelId="{D0C6766B-B92F-476A-A307-94CF24FF7E68}" type="pres">
      <dgm:prSet presAssocID="{A2146FAA-C026-46D1-A43D-9A92077ED0CB}" presName="sibTrans" presStyleLbl="node1" presStyleIdx="5" presStyleCnt="6"/>
      <dgm:spPr/>
    </dgm:pt>
  </dgm:ptLst>
  <dgm:cxnLst>
    <dgm:cxn modelId="{F6932B16-2E30-48C3-8D46-728F576BB41D}" srcId="{F92FA942-405E-44FE-AC4E-5C8CF0BC27A0}" destId="{85A6CAAE-375F-4187-BE51-908C04EBC9F9}" srcOrd="4" destOrd="0" parTransId="{0FC6AED3-168D-4607-BE87-377691250637}" sibTransId="{D7728D57-9032-46C1-8803-C65F4DBF1C3A}"/>
    <dgm:cxn modelId="{31CE0F17-4ED3-4C17-A8E9-EE9A27C7E5A6}" srcId="{F92FA942-405E-44FE-AC4E-5C8CF0BC27A0}" destId="{3FE761D1-B288-4EFA-94C6-5F7F105363AC}" srcOrd="2" destOrd="0" parTransId="{7ED0ED50-E318-4B42-824E-431E977068EB}" sibTransId="{C85ABF83-D07E-4CBE-8AE6-5CD6EF040B8B}"/>
    <dgm:cxn modelId="{CC48C52C-179C-425C-9AE4-CDC55E823D3B}" srcId="{F92FA942-405E-44FE-AC4E-5C8CF0BC27A0}" destId="{63B12F6E-3FDF-4440-9196-72B0338B5BAF}" srcOrd="5" destOrd="0" parTransId="{1D1F8F9E-09ED-469D-BC95-5519C6B75505}" sibTransId="{A2146FAA-C026-46D1-A43D-9A92077ED0CB}"/>
    <dgm:cxn modelId="{7897D435-78FD-402B-8CF2-DD1810619060}" type="presOf" srcId="{AEC26693-91E1-49D8-8773-1A6CCEF5D24B}" destId="{2E2F8AAC-377C-43D2-94B2-379DF0156B32}" srcOrd="0" destOrd="0" presId="urn:microsoft.com/office/officeart/2005/8/layout/cycle1"/>
    <dgm:cxn modelId="{A3480761-9B4C-4EC4-996D-0EDA26661BBF}" srcId="{F92FA942-405E-44FE-AC4E-5C8CF0BC27A0}" destId="{18ED2BB4-64A6-4A83-9989-7465A74837AD}" srcOrd="3" destOrd="0" parTransId="{F1E6375B-7228-4F33-826F-7BFFF3EB0359}" sibTransId="{C4B9675C-48B8-49A0-9BD4-4C68F15AE844}"/>
    <dgm:cxn modelId="{5F8A3745-783C-430E-B95F-113ECA7F98C7}" type="presOf" srcId="{F92FA942-405E-44FE-AC4E-5C8CF0BC27A0}" destId="{7D9A9A35-BFDC-4ED6-AADE-B7D01D40FC9E}" srcOrd="0" destOrd="0" presId="urn:microsoft.com/office/officeart/2005/8/layout/cycle1"/>
    <dgm:cxn modelId="{B8B3876B-7694-418C-9EDE-3DF1F25E8B6A}" type="presOf" srcId="{C4B9675C-48B8-49A0-9BD4-4C68F15AE844}" destId="{277009C7-F095-4D5A-BC69-8E7B2D7C114C}" srcOrd="0" destOrd="0" presId="urn:microsoft.com/office/officeart/2005/8/layout/cycle1"/>
    <dgm:cxn modelId="{1825F578-8F0A-4BE6-9F0D-001DC779E5AA}" type="presOf" srcId="{63B12F6E-3FDF-4440-9196-72B0338B5BAF}" destId="{59337184-BD82-4EBD-8893-286B3F5B7C7E}" srcOrd="0" destOrd="0" presId="urn:microsoft.com/office/officeart/2005/8/layout/cycle1"/>
    <dgm:cxn modelId="{9D98927C-C587-4592-B60C-F31E10BB72EC}" srcId="{F92FA942-405E-44FE-AC4E-5C8CF0BC27A0}" destId="{AED0A69C-CC89-4BD1-B67B-3DEE85E84484}" srcOrd="0" destOrd="0" parTransId="{C021EECE-938B-42BA-BA28-8B7B02217EAB}" sibTransId="{140A58F7-1FDE-4773-A5C3-5F2BCDEE18D5}"/>
    <dgm:cxn modelId="{B863CE7E-EA4E-4A33-8ED5-4244C84686C5}" type="presOf" srcId="{18ED2BB4-64A6-4A83-9989-7465A74837AD}" destId="{0B926CA5-DDA3-4E19-B9C6-ECAF724E73E8}" srcOrd="0" destOrd="0" presId="urn:microsoft.com/office/officeart/2005/8/layout/cycle1"/>
    <dgm:cxn modelId="{E0BDDD82-5EA3-4D5D-BF4F-7588FE05EBCE}" type="presOf" srcId="{A2146FAA-C026-46D1-A43D-9A92077ED0CB}" destId="{D0C6766B-B92F-476A-A307-94CF24FF7E68}" srcOrd="0" destOrd="0" presId="urn:microsoft.com/office/officeart/2005/8/layout/cycle1"/>
    <dgm:cxn modelId="{82BBA687-AE11-42BF-8B3E-02A347301E2F}" type="presOf" srcId="{140A58F7-1FDE-4773-A5C3-5F2BCDEE18D5}" destId="{02DDECCD-68E9-49D5-A8CE-D2D6CF1EC20F}" srcOrd="0" destOrd="0" presId="urn:microsoft.com/office/officeart/2005/8/layout/cycle1"/>
    <dgm:cxn modelId="{F5BD8E89-4CA2-4FA1-B6A0-EA8A55056BF0}" type="presOf" srcId="{AED0A69C-CC89-4BD1-B67B-3DEE85E84484}" destId="{08ECE5D6-9BDF-40F7-8B26-F83A6AFA9D62}" srcOrd="0" destOrd="0" presId="urn:microsoft.com/office/officeart/2005/8/layout/cycle1"/>
    <dgm:cxn modelId="{67EDDC8C-F6BD-4D8C-9844-0BC53329F494}" type="presOf" srcId="{5A9CA973-8D5E-49D5-8DAE-1A5183BA4DD6}" destId="{CBBC6CEB-E2EA-4455-8F92-36DA09C8E416}" srcOrd="0" destOrd="0" presId="urn:microsoft.com/office/officeart/2005/8/layout/cycle1"/>
    <dgm:cxn modelId="{BB285DA2-93EA-404C-B395-55D56FCEF4B7}" srcId="{F92FA942-405E-44FE-AC4E-5C8CF0BC27A0}" destId="{AEC26693-91E1-49D8-8773-1A6CCEF5D24B}" srcOrd="1" destOrd="0" parTransId="{338C68C6-50F3-4DC3-8E27-E8EB75BD72DD}" sibTransId="{5A9CA973-8D5E-49D5-8DAE-1A5183BA4DD6}"/>
    <dgm:cxn modelId="{218613AD-19D3-4409-B633-F6FCCAA0E550}" type="presOf" srcId="{85A6CAAE-375F-4187-BE51-908C04EBC9F9}" destId="{C80B2B51-F151-4D4A-9C7A-6BC5B21BD0DB}" srcOrd="0" destOrd="0" presId="urn:microsoft.com/office/officeart/2005/8/layout/cycle1"/>
    <dgm:cxn modelId="{2DF50ED9-6890-4CB6-87F2-A6C5B9D44468}" type="presOf" srcId="{3FE761D1-B288-4EFA-94C6-5F7F105363AC}" destId="{96487602-06E4-4925-AFFD-6345A69575E6}" srcOrd="0" destOrd="0" presId="urn:microsoft.com/office/officeart/2005/8/layout/cycle1"/>
    <dgm:cxn modelId="{A28A07E0-B0C9-466A-9110-552185FB5314}" type="presOf" srcId="{C85ABF83-D07E-4CBE-8AE6-5CD6EF040B8B}" destId="{41EF124D-6C24-4B75-9A3C-2145E9B2279B}" srcOrd="0" destOrd="0" presId="urn:microsoft.com/office/officeart/2005/8/layout/cycle1"/>
    <dgm:cxn modelId="{A2A184FA-ED20-4004-B68A-BC17034E355F}" type="presOf" srcId="{D7728D57-9032-46C1-8803-C65F4DBF1C3A}" destId="{E8EC49B9-7750-4482-8728-10BDA412CAA6}" srcOrd="0" destOrd="0" presId="urn:microsoft.com/office/officeart/2005/8/layout/cycle1"/>
    <dgm:cxn modelId="{6261BFB4-0D6A-40BE-863B-C368EB0E451B}" type="presParOf" srcId="{7D9A9A35-BFDC-4ED6-AADE-B7D01D40FC9E}" destId="{F6D84269-F707-4CE6-B339-6DE25BB7AA74}" srcOrd="0" destOrd="0" presId="urn:microsoft.com/office/officeart/2005/8/layout/cycle1"/>
    <dgm:cxn modelId="{89E6AE44-099C-44E9-A79C-900EF432D4AC}" type="presParOf" srcId="{7D9A9A35-BFDC-4ED6-AADE-B7D01D40FC9E}" destId="{08ECE5D6-9BDF-40F7-8B26-F83A6AFA9D62}" srcOrd="1" destOrd="0" presId="urn:microsoft.com/office/officeart/2005/8/layout/cycle1"/>
    <dgm:cxn modelId="{2AF583AC-B65D-4760-AEB4-352BB4824CB5}" type="presParOf" srcId="{7D9A9A35-BFDC-4ED6-AADE-B7D01D40FC9E}" destId="{02DDECCD-68E9-49D5-A8CE-D2D6CF1EC20F}" srcOrd="2" destOrd="0" presId="urn:microsoft.com/office/officeart/2005/8/layout/cycle1"/>
    <dgm:cxn modelId="{AC0323D8-612C-4148-97D7-DAF723A0B7CC}" type="presParOf" srcId="{7D9A9A35-BFDC-4ED6-AADE-B7D01D40FC9E}" destId="{DEB61D61-7328-4028-A386-A3F0277F0DB6}" srcOrd="3" destOrd="0" presId="urn:microsoft.com/office/officeart/2005/8/layout/cycle1"/>
    <dgm:cxn modelId="{C1AAE01E-D46C-4651-A6A6-338F2E0B846F}" type="presParOf" srcId="{7D9A9A35-BFDC-4ED6-AADE-B7D01D40FC9E}" destId="{2E2F8AAC-377C-43D2-94B2-379DF0156B32}" srcOrd="4" destOrd="0" presId="urn:microsoft.com/office/officeart/2005/8/layout/cycle1"/>
    <dgm:cxn modelId="{DE4F4E18-BD95-4BF8-9C9A-F80E45711B65}" type="presParOf" srcId="{7D9A9A35-BFDC-4ED6-AADE-B7D01D40FC9E}" destId="{CBBC6CEB-E2EA-4455-8F92-36DA09C8E416}" srcOrd="5" destOrd="0" presId="urn:microsoft.com/office/officeart/2005/8/layout/cycle1"/>
    <dgm:cxn modelId="{E96DF9BB-7A56-433E-8634-0C3E546F644D}" type="presParOf" srcId="{7D9A9A35-BFDC-4ED6-AADE-B7D01D40FC9E}" destId="{F0C16688-A353-489A-9D8A-C24428ACAB56}" srcOrd="6" destOrd="0" presId="urn:microsoft.com/office/officeart/2005/8/layout/cycle1"/>
    <dgm:cxn modelId="{E5342091-349A-4180-BDB1-DCDC1FC31DF2}" type="presParOf" srcId="{7D9A9A35-BFDC-4ED6-AADE-B7D01D40FC9E}" destId="{96487602-06E4-4925-AFFD-6345A69575E6}" srcOrd="7" destOrd="0" presId="urn:microsoft.com/office/officeart/2005/8/layout/cycle1"/>
    <dgm:cxn modelId="{886AC279-B917-4426-BBC7-21EC09601578}" type="presParOf" srcId="{7D9A9A35-BFDC-4ED6-AADE-B7D01D40FC9E}" destId="{41EF124D-6C24-4B75-9A3C-2145E9B2279B}" srcOrd="8" destOrd="0" presId="urn:microsoft.com/office/officeart/2005/8/layout/cycle1"/>
    <dgm:cxn modelId="{E1DB008E-E096-4D58-8937-D79DAF276FE3}" type="presParOf" srcId="{7D9A9A35-BFDC-4ED6-AADE-B7D01D40FC9E}" destId="{DA1EC87C-A8FA-49A1-805E-7E6D73F54749}" srcOrd="9" destOrd="0" presId="urn:microsoft.com/office/officeart/2005/8/layout/cycle1"/>
    <dgm:cxn modelId="{C2209175-00BA-418F-9747-F5A0746DC70D}" type="presParOf" srcId="{7D9A9A35-BFDC-4ED6-AADE-B7D01D40FC9E}" destId="{0B926CA5-DDA3-4E19-B9C6-ECAF724E73E8}" srcOrd="10" destOrd="0" presId="urn:microsoft.com/office/officeart/2005/8/layout/cycle1"/>
    <dgm:cxn modelId="{9159E0A3-7CF3-4331-97B3-957BCB6F9E9C}" type="presParOf" srcId="{7D9A9A35-BFDC-4ED6-AADE-B7D01D40FC9E}" destId="{277009C7-F095-4D5A-BC69-8E7B2D7C114C}" srcOrd="11" destOrd="0" presId="urn:microsoft.com/office/officeart/2005/8/layout/cycle1"/>
    <dgm:cxn modelId="{DE270787-0C4B-47D7-8A83-CFFDA7E570FF}" type="presParOf" srcId="{7D9A9A35-BFDC-4ED6-AADE-B7D01D40FC9E}" destId="{48E68543-1C25-4B52-80E4-A36197CA32C3}" srcOrd="12" destOrd="0" presId="urn:microsoft.com/office/officeart/2005/8/layout/cycle1"/>
    <dgm:cxn modelId="{F79D985A-CE4B-491E-AFBE-81EAE83DE82F}" type="presParOf" srcId="{7D9A9A35-BFDC-4ED6-AADE-B7D01D40FC9E}" destId="{C80B2B51-F151-4D4A-9C7A-6BC5B21BD0DB}" srcOrd="13" destOrd="0" presId="urn:microsoft.com/office/officeart/2005/8/layout/cycle1"/>
    <dgm:cxn modelId="{A075CD8C-4EEC-47EA-8267-4B3288ABA7A3}" type="presParOf" srcId="{7D9A9A35-BFDC-4ED6-AADE-B7D01D40FC9E}" destId="{E8EC49B9-7750-4482-8728-10BDA412CAA6}" srcOrd="14" destOrd="0" presId="urn:microsoft.com/office/officeart/2005/8/layout/cycle1"/>
    <dgm:cxn modelId="{D5DBD616-26D7-4B5F-935D-C6120C0AFBD6}" type="presParOf" srcId="{7D9A9A35-BFDC-4ED6-AADE-B7D01D40FC9E}" destId="{9E2A01C3-2724-42C4-95CE-7C99C37A362F}" srcOrd="15" destOrd="0" presId="urn:microsoft.com/office/officeart/2005/8/layout/cycle1"/>
    <dgm:cxn modelId="{E2CD378A-8A43-409D-B619-7437310FDA06}" type="presParOf" srcId="{7D9A9A35-BFDC-4ED6-AADE-B7D01D40FC9E}" destId="{59337184-BD82-4EBD-8893-286B3F5B7C7E}" srcOrd="16" destOrd="0" presId="urn:microsoft.com/office/officeart/2005/8/layout/cycle1"/>
    <dgm:cxn modelId="{0740B42C-4402-455F-8540-B13AD35780D4}" type="presParOf" srcId="{7D9A9A35-BFDC-4ED6-AADE-B7D01D40FC9E}" destId="{D0C6766B-B92F-476A-A307-94CF24FF7E68}" srcOrd="17"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9E95496-4BC5-44F4-B623-B81DFE3BA9DC}"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pl-PL"/>
        </a:p>
      </dgm:t>
    </dgm:pt>
    <dgm:pt modelId="{5C02CB1F-71C8-4EEA-94E4-7EA8CB2073FB}">
      <dgm:prSet phldrT="[Tekst]"/>
      <dgm:spPr/>
      <dgm:t>
        <a:bodyPr/>
        <a:lstStyle/>
        <a:p>
          <a:r>
            <a:rPr lang="pl-PL" b="1" noProof="0" dirty="0">
              <a:solidFill>
                <a:schemeClr val="tx1"/>
              </a:solidFill>
            </a:rPr>
            <a:t>DATA</a:t>
          </a:r>
          <a:r>
            <a:rPr lang="en-AU" b="1" noProof="0" dirty="0">
              <a:solidFill>
                <a:schemeClr val="tx1"/>
              </a:solidFill>
            </a:rPr>
            <a:t>BASE OF R</a:t>
          </a:r>
          <a:r>
            <a:rPr lang="pl-PL" b="1" noProof="0" dirty="0">
              <a:solidFill>
                <a:schemeClr val="tx1"/>
              </a:solidFill>
            </a:rPr>
            <a:t>O</a:t>
          </a:r>
          <a:r>
            <a:rPr lang="en-AU" b="1" noProof="0" dirty="0">
              <a:solidFill>
                <a:schemeClr val="tx1"/>
              </a:solidFill>
            </a:rPr>
            <a:t>AD ACCIDENTS</a:t>
          </a:r>
        </a:p>
      </dgm:t>
    </dgm:pt>
    <dgm:pt modelId="{D4D5FF33-523A-4570-8AF2-9D9E6227D88B}" type="parTrans" cxnId="{9739C89B-CA45-4DD6-9B7D-6BE4C17239EB}">
      <dgm:prSet/>
      <dgm:spPr/>
      <dgm:t>
        <a:bodyPr/>
        <a:lstStyle/>
        <a:p>
          <a:endParaRPr lang="en-AU" noProof="0" dirty="0"/>
        </a:p>
      </dgm:t>
    </dgm:pt>
    <dgm:pt modelId="{27DDEA1E-FDD9-4EDF-8970-1D096E81CB3B}" type="sibTrans" cxnId="{9739C89B-CA45-4DD6-9B7D-6BE4C17239EB}">
      <dgm:prSet/>
      <dgm:spPr/>
      <dgm:t>
        <a:bodyPr/>
        <a:lstStyle/>
        <a:p>
          <a:endParaRPr lang="en-AU" noProof="0" dirty="0"/>
        </a:p>
      </dgm:t>
    </dgm:pt>
    <dgm:pt modelId="{51659893-ADA6-4F43-A594-856DDD2FE047}">
      <dgm:prSet phldrT="[Tekst]"/>
      <dgm:spPr/>
      <dgm:t>
        <a:bodyPr/>
        <a:lstStyle/>
        <a:p>
          <a:r>
            <a:rPr lang="en-AU" b="1" noProof="0" dirty="0">
              <a:solidFill>
                <a:schemeClr val="tx1"/>
              </a:solidFill>
            </a:rPr>
            <a:t>CONFLICTS</a:t>
          </a:r>
          <a:r>
            <a:rPr lang="pl-PL" b="1" noProof="0" dirty="0">
              <a:solidFill>
                <a:schemeClr val="tx1"/>
              </a:solidFill>
            </a:rPr>
            <a:t> ANALYSIS</a:t>
          </a:r>
          <a:endParaRPr lang="en-AU" b="1" noProof="0" dirty="0">
            <a:solidFill>
              <a:schemeClr val="tx1"/>
            </a:solidFill>
          </a:endParaRPr>
        </a:p>
      </dgm:t>
    </dgm:pt>
    <dgm:pt modelId="{A57298D7-F872-446B-8BB8-8814220ADF45}" type="parTrans" cxnId="{3533BD7D-C401-49AE-9DAF-DECA128FC7A2}">
      <dgm:prSet/>
      <dgm:spPr/>
      <dgm:t>
        <a:bodyPr/>
        <a:lstStyle/>
        <a:p>
          <a:endParaRPr lang="en-AU" noProof="0" dirty="0"/>
        </a:p>
      </dgm:t>
    </dgm:pt>
    <dgm:pt modelId="{A14F2CC7-B32D-4638-99EF-A33F93E81FCD}" type="sibTrans" cxnId="{3533BD7D-C401-49AE-9DAF-DECA128FC7A2}">
      <dgm:prSet/>
      <dgm:spPr/>
      <dgm:t>
        <a:bodyPr/>
        <a:lstStyle/>
        <a:p>
          <a:endParaRPr lang="en-AU" noProof="0" dirty="0"/>
        </a:p>
      </dgm:t>
    </dgm:pt>
    <dgm:pt modelId="{BCA86DB5-5AD8-4694-881B-1E0F5040D6DF}">
      <dgm:prSet phldrT="[Tekst]"/>
      <dgm:spPr/>
      <dgm:t>
        <a:bodyPr/>
        <a:lstStyle/>
        <a:p>
          <a:r>
            <a:rPr lang="en-AU" b="1" noProof="0" dirty="0">
              <a:solidFill>
                <a:schemeClr val="tx1"/>
              </a:solidFill>
            </a:rPr>
            <a:t>INSPECT</a:t>
          </a:r>
          <a:r>
            <a:rPr lang="pl-PL" b="1" noProof="0" dirty="0" err="1">
              <a:solidFill>
                <a:schemeClr val="tx1"/>
              </a:solidFill>
            </a:rPr>
            <a:t>ION</a:t>
          </a:r>
          <a:r>
            <a:rPr lang="en-AU" b="1" noProof="0" dirty="0">
              <a:solidFill>
                <a:schemeClr val="tx1"/>
              </a:solidFill>
            </a:rPr>
            <a:t> / AUD</a:t>
          </a:r>
          <a:r>
            <a:rPr lang="pl-PL" b="1" noProof="0" dirty="0">
              <a:solidFill>
                <a:schemeClr val="tx1"/>
              </a:solidFill>
            </a:rPr>
            <a:t>IT</a:t>
          </a:r>
          <a:endParaRPr lang="en-AU" b="1" noProof="0" dirty="0">
            <a:solidFill>
              <a:schemeClr val="tx1"/>
            </a:solidFill>
          </a:endParaRPr>
        </a:p>
      </dgm:t>
    </dgm:pt>
    <dgm:pt modelId="{5EC9DF9B-5A79-48EB-A5F4-0F1A9DB89F25}" type="parTrans" cxnId="{CBC1D9A0-427E-427F-B7DC-0C77AB85BF61}">
      <dgm:prSet/>
      <dgm:spPr/>
      <dgm:t>
        <a:bodyPr/>
        <a:lstStyle/>
        <a:p>
          <a:endParaRPr lang="en-AU" noProof="0" dirty="0"/>
        </a:p>
      </dgm:t>
    </dgm:pt>
    <dgm:pt modelId="{9BC579D5-541D-46E3-BC28-D11AF5F70BB0}" type="sibTrans" cxnId="{CBC1D9A0-427E-427F-B7DC-0C77AB85BF61}">
      <dgm:prSet/>
      <dgm:spPr/>
      <dgm:t>
        <a:bodyPr/>
        <a:lstStyle/>
        <a:p>
          <a:endParaRPr lang="en-AU" noProof="0" dirty="0"/>
        </a:p>
      </dgm:t>
    </dgm:pt>
    <dgm:pt modelId="{3F725F3D-6E5A-4D41-8800-4289A3ADFABC}">
      <dgm:prSet/>
      <dgm:spPr/>
      <dgm:t>
        <a:bodyPr/>
        <a:lstStyle/>
        <a:p>
          <a:r>
            <a:rPr lang="en-AU" b="1" noProof="0" dirty="0">
              <a:solidFill>
                <a:schemeClr val="tx1"/>
              </a:solidFill>
            </a:rPr>
            <a:t>LO</a:t>
          </a:r>
          <a:r>
            <a:rPr lang="pl-PL" b="1" noProof="0" dirty="0">
              <a:solidFill>
                <a:schemeClr val="tx1"/>
              </a:solidFill>
            </a:rPr>
            <a:t>C</a:t>
          </a:r>
          <a:r>
            <a:rPr lang="en-AU" b="1" noProof="0" dirty="0">
              <a:solidFill>
                <a:schemeClr val="tx1"/>
              </a:solidFill>
            </a:rPr>
            <a:t>AL ANALYSIS</a:t>
          </a:r>
        </a:p>
      </dgm:t>
    </dgm:pt>
    <dgm:pt modelId="{20BCAF76-8846-4242-AE99-A9CCBFA9A319}" type="sibTrans" cxnId="{D843450E-B9B3-4F8B-BCDA-C57E2B97E54B}">
      <dgm:prSet/>
      <dgm:spPr/>
      <dgm:t>
        <a:bodyPr/>
        <a:lstStyle/>
        <a:p>
          <a:endParaRPr lang="en-AU" noProof="0" dirty="0"/>
        </a:p>
      </dgm:t>
    </dgm:pt>
    <dgm:pt modelId="{D47B899E-4ED9-403F-9D16-B796700194A5}" type="parTrans" cxnId="{D843450E-B9B3-4F8B-BCDA-C57E2B97E54B}">
      <dgm:prSet/>
      <dgm:spPr/>
      <dgm:t>
        <a:bodyPr/>
        <a:lstStyle/>
        <a:p>
          <a:endParaRPr lang="en-AU" noProof="0" dirty="0"/>
        </a:p>
      </dgm:t>
    </dgm:pt>
    <dgm:pt modelId="{D8EB2B94-A03F-4BCF-BC5D-5826EDDE08D2}" type="pres">
      <dgm:prSet presAssocID="{59E95496-4BC5-44F4-B623-B81DFE3BA9DC}" presName="Name0" presStyleCnt="0">
        <dgm:presLayoutVars>
          <dgm:chMax val="7"/>
          <dgm:chPref val="7"/>
          <dgm:dir/>
        </dgm:presLayoutVars>
      </dgm:prSet>
      <dgm:spPr/>
    </dgm:pt>
    <dgm:pt modelId="{C3BA8A81-F528-4062-8C38-EBBBC9077026}" type="pres">
      <dgm:prSet presAssocID="{59E95496-4BC5-44F4-B623-B81DFE3BA9DC}" presName="Name1" presStyleCnt="0"/>
      <dgm:spPr/>
    </dgm:pt>
    <dgm:pt modelId="{869C5112-ACE7-4C16-808D-17C3A4045C32}" type="pres">
      <dgm:prSet presAssocID="{59E95496-4BC5-44F4-B623-B81DFE3BA9DC}" presName="cycle" presStyleCnt="0"/>
      <dgm:spPr/>
    </dgm:pt>
    <dgm:pt modelId="{58487F39-0839-4E41-A0AF-F0C7640A4BBF}" type="pres">
      <dgm:prSet presAssocID="{59E95496-4BC5-44F4-B623-B81DFE3BA9DC}" presName="srcNode" presStyleLbl="node1" presStyleIdx="0" presStyleCnt="4"/>
      <dgm:spPr/>
    </dgm:pt>
    <dgm:pt modelId="{29DD70B4-6A05-415D-A669-79741CC4E1DE}" type="pres">
      <dgm:prSet presAssocID="{59E95496-4BC5-44F4-B623-B81DFE3BA9DC}" presName="conn" presStyleLbl="parChTrans1D2" presStyleIdx="0" presStyleCnt="1"/>
      <dgm:spPr/>
    </dgm:pt>
    <dgm:pt modelId="{2DFBD9D0-5EE2-4528-B21E-336C5F0BC516}" type="pres">
      <dgm:prSet presAssocID="{59E95496-4BC5-44F4-B623-B81DFE3BA9DC}" presName="extraNode" presStyleLbl="node1" presStyleIdx="0" presStyleCnt="4"/>
      <dgm:spPr/>
    </dgm:pt>
    <dgm:pt modelId="{9EAC3C7C-DFA2-487D-86F9-BF5FF3EAFA80}" type="pres">
      <dgm:prSet presAssocID="{59E95496-4BC5-44F4-B623-B81DFE3BA9DC}" presName="dstNode" presStyleLbl="node1" presStyleIdx="0" presStyleCnt="4"/>
      <dgm:spPr/>
    </dgm:pt>
    <dgm:pt modelId="{1BDF2E09-25A3-4748-837F-E6F0EF14597B}" type="pres">
      <dgm:prSet presAssocID="{5C02CB1F-71C8-4EEA-94E4-7EA8CB2073FB}" presName="text_1" presStyleLbl="node1" presStyleIdx="0" presStyleCnt="4">
        <dgm:presLayoutVars>
          <dgm:bulletEnabled val="1"/>
        </dgm:presLayoutVars>
      </dgm:prSet>
      <dgm:spPr/>
    </dgm:pt>
    <dgm:pt modelId="{57BB4156-EC31-424C-8977-B8E49D2D8012}" type="pres">
      <dgm:prSet presAssocID="{5C02CB1F-71C8-4EEA-94E4-7EA8CB2073FB}" presName="accent_1" presStyleCnt="0"/>
      <dgm:spPr/>
    </dgm:pt>
    <dgm:pt modelId="{CA1EBC71-4498-4E9C-960F-E48D1C78E035}" type="pres">
      <dgm:prSet presAssocID="{5C02CB1F-71C8-4EEA-94E4-7EA8CB2073FB}" presName="accentRepeatNode" presStyleLbl="solidFgAcc1" presStyleIdx="0" presStyleCnt="4"/>
      <dgm:spPr/>
    </dgm:pt>
    <dgm:pt modelId="{3B3CFE69-7172-4E53-9CE4-0BE5541D8C8C}" type="pres">
      <dgm:prSet presAssocID="{51659893-ADA6-4F43-A594-856DDD2FE047}" presName="text_2" presStyleLbl="node1" presStyleIdx="1" presStyleCnt="4">
        <dgm:presLayoutVars>
          <dgm:bulletEnabled val="1"/>
        </dgm:presLayoutVars>
      </dgm:prSet>
      <dgm:spPr/>
    </dgm:pt>
    <dgm:pt modelId="{905906D3-2E4A-47AF-966A-E78AE472C754}" type="pres">
      <dgm:prSet presAssocID="{51659893-ADA6-4F43-A594-856DDD2FE047}" presName="accent_2" presStyleCnt="0"/>
      <dgm:spPr/>
    </dgm:pt>
    <dgm:pt modelId="{361239B8-CF17-4D9A-8CAF-DF0483800719}" type="pres">
      <dgm:prSet presAssocID="{51659893-ADA6-4F43-A594-856DDD2FE047}" presName="accentRepeatNode" presStyleLbl="solidFgAcc1" presStyleIdx="1" presStyleCnt="4"/>
      <dgm:spPr/>
    </dgm:pt>
    <dgm:pt modelId="{19A5794C-3E69-45F9-BA10-C0485BB09E8A}" type="pres">
      <dgm:prSet presAssocID="{3F725F3D-6E5A-4D41-8800-4289A3ADFABC}" presName="text_3" presStyleLbl="node1" presStyleIdx="2" presStyleCnt="4">
        <dgm:presLayoutVars>
          <dgm:bulletEnabled val="1"/>
        </dgm:presLayoutVars>
      </dgm:prSet>
      <dgm:spPr/>
    </dgm:pt>
    <dgm:pt modelId="{143D9D9B-7EB8-4F94-807C-CA08F4D38272}" type="pres">
      <dgm:prSet presAssocID="{3F725F3D-6E5A-4D41-8800-4289A3ADFABC}" presName="accent_3" presStyleCnt="0"/>
      <dgm:spPr/>
    </dgm:pt>
    <dgm:pt modelId="{8DD8D030-D784-442E-B82C-D689D688B31F}" type="pres">
      <dgm:prSet presAssocID="{3F725F3D-6E5A-4D41-8800-4289A3ADFABC}" presName="accentRepeatNode" presStyleLbl="solidFgAcc1" presStyleIdx="2" presStyleCnt="4"/>
      <dgm:spPr/>
    </dgm:pt>
    <dgm:pt modelId="{A6910C1A-FCFF-431D-8F9C-478A2468E445}" type="pres">
      <dgm:prSet presAssocID="{BCA86DB5-5AD8-4694-881B-1E0F5040D6DF}" presName="text_4" presStyleLbl="node1" presStyleIdx="3" presStyleCnt="4">
        <dgm:presLayoutVars>
          <dgm:bulletEnabled val="1"/>
        </dgm:presLayoutVars>
      </dgm:prSet>
      <dgm:spPr/>
    </dgm:pt>
    <dgm:pt modelId="{9711B4B7-E0F1-4DB7-9C8A-C9033701FA35}" type="pres">
      <dgm:prSet presAssocID="{BCA86DB5-5AD8-4694-881B-1E0F5040D6DF}" presName="accent_4" presStyleCnt="0"/>
      <dgm:spPr/>
    </dgm:pt>
    <dgm:pt modelId="{A5EE3BC5-2EE4-4BA4-96E9-13A7E8FFFDFE}" type="pres">
      <dgm:prSet presAssocID="{BCA86DB5-5AD8-4694-881B-1E0F5040D6DF}" presName="accentRepeatNode" presStyleLbl="solidFgAcc1" presStyleIdx="3" presStyleCnt="4"/>
      <dgm:spPr/>
    </dgm:pt>
  </dgm:ptLst>
  <dgm:cxnLst>
    <dgm:cxn modelId="{D843450E-B9B3-4F8B-BCDA-C57E2B97E54B}" srcId="{59E95496-4BC5-44F4-B623-B81DFE3BA9DC}" destId="{3F725F3D-6E5A-4D41-8800-4289A3ADFABC}" srcOrd="2" destOrd="0" parTransId="{D47B899E-4ED9-403F-9D16-B796700194A5}" sibTransId="{20BCAF76-8846-4242-AE99-A9CCBFA9A319}"/>
    <dgm:cxn modelId="{3139C349-7D83-4AAF-AF56-353554C9B757}" type="presOf" srcId="{51659893-ADA6-4F43-A594-856DDD2FE047}" destId="{3B3CFE69-7172-4E53-9CE4-0BE5541D8C8C}" srcOrd="0" destOrd="0" presId="urn:microsoft.com/office/officeart/2008/layout/VerticalCurvedList"/>
    <dgm:cxn modelId="{3533BD7D-C401-49AE-9DAF-DECA128FC7A2}" srcId="{59E95496-4BC5-44F4-B623-B81DFE3BA9DC}" destId="{51659893-ADA6-4F43-A594-856DDD2FE047}" srcOrd="1" destOrd="0" parTransId="{A57298D7-F872-446B-8BB8-8814220ADF45}" sibTransId="{A14F2CC7-B32D-4638-99EF-A33F93E81FCD}"/>
    <dgm:cxn modelId="{9739C89B-CA45-4DD6-9B7D-6BE4C17239EB}" srcId="{59E95496-4BC5-44F4-B623-B81DFE3BA9DC}" destId="{5C02CB1F-71C8-4EEA-94E4-7EA8CB2073FB}" srcOrd="0" destOrd="0" parTransId="{D4D5FF33-523A-4570-8AF2-9D9E6227D88B}" sibTransId="{27DDEA1E-FDD9-4EDF-8970-1D096E81CB3B}"/>
    <dgm:cxn modelId="{CBC1D9A0-427E-427F-B7DC-0C77AB85BF61}" srcId="{59E95496-4BC5-44F4-B623-B81DFE3BA9DC}" destId="{BCA86DB5-5AD8-4694-881B-1E0F5040D6DF}" srcOrd="3" destOrd="0" parTransId="{5EC9DF9B-5A79-48EB-A5F4-0F1A9DB89F25}" sibTransId="{9BC579D5-541D-46E3-BC28-D11AF5F70BB0}"/>
    <dgm:cxn modelId="{7383D0A2-3C92-4D7E-8D77-F87D40A6F4F1}" type="presOf" srcId="{3F725F3D-6E5A-4D41-8800-4289A3ADFABC}" destId="{19A5794C-3E69-45F9-BA10-C0485BB09E8A}" srcOrd="0" destOrd="0" presId="urn:microsoft.com/office/officeart/2008/layout/VerticalCurvedList"/>
    <dgm:cxn modelId="{C01D96A9-FEEA-4CA7-AE65-12640BC853D6}" type="presOf" srcId="{5C02CB1F-71C8-4EEA-94E4-7EA8CB2073FB}" destId="{1BDF2E09-25A3-4748-837F-E6F0EF14597B}" srcOrd="0" destOrd="0" presId="urn:microsoft.com/office/officeart/2008/layout/VerticalCurvedList"/>
    <dgm:cxn modelId="{8AFB9CAE-2F44-4363-8916-8B215AF05812}" type="presOf" srcId="{27DDEA1E-FDD9-4EDF-8970-1D096E81CB3B}" destId="{29DD70B4-6A05-415D-A669-79741CC4E1DE}" srcOrd="0" destOrd="0" presId="urn:microsoft.com/office/officeart/2008/layout/VerticalCurvedList"/>
    <dgm:cxn modelId="{4F0283D3-2109-4663-87FB-85349E2F71FA}" type="presOf" srcId="{BCA86DB5-5AD8-4694-881B-1E0F5040D6DF}" destId="{A6910C1A-FCFF-431D-8F9C-478A2468E445}" srcOrd="0" destOrd="0" presId="urn:microsoft.com/office/officeart/2008/layout/VerticalCurvedList"/>
    <dgm:cxn modelId="{9618A8D4-A289-44B5-BF15-82E04465FEBC}" type="presOf" srcId="{59E95496-4BC5-44F4-B623-B81DFE3BA9DC}" destId="{D8EB2B94-A03F-4BCF-BC5D-5826EDDE08D2}" srcOrd="0" destOrd="0" presId="urn:microsoft.com/office/officeart/2008/layout/VerticalCurvedList"/>
    <dgm:cxn modelId="{CA2B8E30-58D3-4698-ABE2-256F48FDDBA9}" type="presParOf" srcId="{D8EB2B94-A03F-4BCF-BC5D-5826EDDE08D2}" destId="{C3BA8A81-F528-4062-8C38-EBBBC9077026}" srcOrd="0" destOrd="0" presId="urn:microsoft.com/office/officeart/2008/layout/VerticalCurvedList"/>
    <dgm:cxn modelId="{0359A895-22D5-404A-884A-2CE3542738C2}" type="presParOf" srcId="{C3BA8A81-F528-4062-8C38-EBBBC9077026}" destId="{869C5112-ACE7-4C16-808D-17C3A4045C32}" srcOrd="0" destOrd="0" presId="urn:microsoft.com/office/officeart/2008/layout/VerticalCurvedList"/>
    <dgm:cxn modelId="{5ADE21A0-CCA9-440E-AE99-6A1B32F0F3B5}" type="presParOf" srcId="{869C5112-ACE7-4C16-808D-17C3A4045C32}" destId="{58487F39-0839-4E41-A0AF-F0C7640A4BBF}" srcOrd="0" destOrd="0" presId="urn:microsoft.com/office/officeart/2008/layout/VerticalCurvedList"/>
    <dgm:cxn modelId="{BDC79F81-C6E0-4FEC-8773-29A5707A556B}" type="presParOf" srcId="{869C5112-ACE7-4C16-808D-17C3A4045C32}" destId="{29DD70B4-6A05-415D-A669-79741CC4E1DE}" srcOrd="1" destOrd="0" presId="urn:microsoft.com/office/officeart/2008/layout/VerticalCurvedList"/>
    <dgm:cxn modelId="{C597F3FA-64E2-41A2-97F2-7C9DD919C319}" type="presParOf" srcId="{869C5112-ACE7-4C16-808D-17C3A4045C32}" destId="{2DFBD9D0-5EE2-4528-B21E-336C5F0BC516}" srcOrd="2" destOrd="0" presId="urn:microsoft.com/office/officeart/2008/layout/VerticalCurvedList"/>
    <dgm:cxn modelId="{C2A9D218-A38E-4F7C-8575-52690557D30A}" type="presParOf" srcId="{869C5112-ACE7-4C16-808D-17C3A4045C32}" destId="{9EAC3C7C-DFA2-487D-86F9-BF5FF3EAFA80}" srcOrd="3" destOrd="0" presId="urn:microsoft.com/office/officeart/2008/layout/VerticalCurvedList"/>
    <dgm:cxn modelId="{78A6E57E-4B4B-43FF-A273-8EA20E106F1E}" type="presParOf" srcId="{C3BA8A81-F528-4062-8C38-EBBBC9077026}" destId="{1BDF2E09-25A3-4748-837F-E6F0EF14597B}" srcOrd="1" destOrd="0" presId="urn:microsoft.com/office/officeart/2008/layout/VerticalCurvedList"/>
    <dgm:cxn modelId="{D856FC3B-0200-463C-9D86-C0934B333691}" type="presParOf" srcId="{C3BA8A81-F528-4062-8C38-EBBBC9077026}" destId="{57BB4156-EC31-424C-8977-B8E49D2D8012}" srcOrd="2" destOrd="0" presId="urn:microsoft.com/office/officeart/2008/layout/VerticalCurvedList"/>
    <dgm:cxn modelId="{5545C344-5B09-404F-94D2-0CA86A5F2CE5}" type="presParOf" srcId="{57BB4156-EC31-424C-8977-B8E49D2D8012}" destId="{CA1EBC71-4498-4E9C-960F-E48D1C78E035}" srcOrd="0" destOrd="0" presId="urn:microsoft.com/office/officeart/2008/layout/VerticalCurvedList"/>
    <dgm:cxn modelId="{DA953A99-3284-4299-B0B2-299184FB9B8B}" type="presParOf" srcId="{C3BA8A81-F528-4062-8C38-EBBBC9077026}" destId="{3B3CFE69-7172-4E53-9CE4-0BE5541D8C8C}" srcOrd="3" destOrd="0" presId="urn:microsoft.com/office/officeart/2008/layout/VerticalCurvedList"/>
    <dgm:cxn modelId="{3BAE88B0-AB6B-4B6E-ACF7-983F6B421B14}" type="presParOf" srcId="{C3BA8A81-F528-4062-8C38-EBBBC9077026}" destId="{905906D3-2E4A-47AF-966A-E78AE472C754}" srcOrd="4" destOrd="0" presId="urn:microsoft.com/office/officeart/2008/layout/VerticalCurvedList"/>
    <dgm:cxn modelId="{BB164518-8F14-4ECF-BF23-6E7D16518D6B}" type="presParOf" srcId="{905906D3-2E4A-47AF-966A-E78AE472C754}" destId="{361239B8-CF17-4D9A-8CAF-DF0483800719}" srcOrd="0" destOrd="0" presId="urn:microsoft.com/office/officeart/2008/layout/VerticalCurvedList"/>
    <dgm:cxn modelId="{939A7F7D-280C-4B79-9CC4-EDA846BCE8CC}" type="presParOf" srcId="{C3BA8A81-F528-4062-8C38-EBBBC9077026}" destId="{19A5794C-3E69-45F9-BA10-C0485BB09E8A}" srcOrd="5" destOrd="0" presId="urn:microsoft.com/office/officeart/2008/layout/VerticalCurvedList"/>
    <dgm:cxn modelId="{9E95F8DC-385F-4914-9F4C-D766799EE64B}" type="presParOf" srcId="{C3BA8A81-F528-4062-8C38-EBBBC9077026}" destId="{143D9D9B-7EB8-4F94-807C-CA08F4D38272}" srcOrd="6" destOrd="0" presId="urn:microsoft.com/office/officeart/2008/layout/VerticalCurvedList"/>
    <dgm:cxn modelId="{34CC8B9D-6835-40EC-B278-965100B78C14}" type="presParOf" srcId="{143D9D9B-7EB8-4F94-807C-CA08F4D38272}" destId="{8DD8D030-D784-442E-B82C-D689D688B31F}" srcOrd="0" destOrd="0" presId="urn:microsoft.com/office/officeart/2008/layout/VerticalCurvedList"/>
    <dgm:cxn modelId="{9945BC6F-9487-4FB8-9DD3-4D2150E6D225}" type="presParOf" srcId="{C3BA8A81-F528-4062-8C38-EBBBC9077026}" destId="{A6910C1A-FCFF-431D-8F9C-478A2468E445}" srcOrd="7" destOrd="0" presId="urn:microsoft.com/office/officeart/2008/layout/VerticalCurvedList"/>
    <dgm:cxn modelId="{48C27AE8-B8B0-4F5B-9D48-0429D8F5491E}" type="presParOf" srcId="{C3BA8A81-F528-4062-8C38-EBBBC9077026}" destId="{9711B4B7-E0F1-4DB7-9C8A-C9033701FA35}" srcOrd="8" destOrd="0" presId="urn:microsoft.com/office/officeart/2008/layout/VerticalCurvedList"/>
    <dgm:cxn modelId="{9AA0CE24-9CFA-4CD5-ACA8-1C6C18A14CFF}" type="presParOf" srcId="{9711B4B7-E0F1-4DB7-9C8A-C9033701FA35}" destId="{A5EE3BC5-2EE4-4BA4-96E9-13A7E8FFFDFE}" srcOrd="0" destOrd="0" presId="urn:microsoft.com/office/officeart/2008/layout/VerticalCurve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70F983-0C62-8345-99BE-F0484A1940D3}" type="doc">
      <dgm:prSet loTypeId="urn:microsoft.com/office/officeart/2005/8/layout/hProcess7" loCatId="" qsTypeId="urn:microsoft.com/office/officeart/2005/8/quickstyle/simple1" qsCatId="simple" csTypeId="urn:microsoft.com/office/officeart/2005/8/colors/accent1_2" csCatId="accent1" phldr="1"/>
      <dgm:spPr/>
      <dgm:t>
        <a:bodyPr/>
        <a:lstStyle/>
        <a:p>
          <a:endParaRPr lang="de-DE"/>
        </a:p>
      </dgm:t>
    </dgm:pt>
    <dgm:pt modelId="{EE5FA653-2EA8-1744-BE22-92BDCAFEB419}">
      <dgm:prSet phldrT="[Text]"/>
      <dgm:spPr/>
      <dgm:t>
        <a:bodyPr/>
        <a:lstStyle/>
        <a:p>
          <a:r>
            <a:rPr lang="de-DE" dirty="0" err="1"/>
            <a:t>Planning</a:t>
          </a:r>
          <a:endParaRPr lang="de-DE" dirty="0"/>
        </a:p>
      </dgm:t>
    </dgm:pt>
    <dgm:pt modelId="{CCC06C0C-A770-934E-95D1-F768B4B780C0}" type="parTrans" cxnId="{54BC0983-3A69-154E-895E-8452132E7BE0}">
      <dgm:prSet/>
      <dgm:spPr/>
      <dgm:t>
        <a:bodyPr/>
        <a:lstStyle/>
        <a:p>
          <a:endParaRPr lang="de-DE"/>
        </a:p>
      </dgm:t>
    </dgm:pt>
    <dgm:pt modelId="{D00F2669-E344-A747-8B82-90D6E9820F38}" type="sibTrans" cxnId="{54BC0983-3A69-154E-895E-8452132E7BE0}">
      <dgm:prSet/>
      <dgm:spPr/>
      <dgm:t>
        <a:bodyPr/>
        <a:lstStyle/>
        <a:p>
          <a:endParaRPr lang="de-DE"/>
        </a:p>
      </dgm:t>
    </dgm:pt>
    <dgm:pt modelId="{9BB83BC3-D538-4F4C-AC68-7CD212ABAC16}">
      <dgm:prSet phldrT="[Text]"/>
      <dgm:spPr/>
      <dgm:t>
        <a:bodyPr/>
        <a:lstStyle/>
        <a:p>
          <a:r>
            <a:rPr lang="de-DE" b="1" dirty="0"/>
            <a:t>Road</a:t>
          </a:r>
          <a:br>
            <a:rPr lang="de-DE" b="1" dirty="0"/>
          </a:br>
          <a:r>
            <a:rPr lang="de-DE" b="1" dirty="0" err="1"/>
            <a:t>Safety</a:t>
          </a:r>
          <a:br>
            <a:rPr lang="de-DE" b="1" dirty="0"/>
          </a:br>
          <a:r>
            <a:rPr lang="de-DE" b="1" dirty="0"/>
            <a:t>Impact</a:t>
          </a:r>
          <a:br>
            <a:rPr lang="de-DE" b="1" dirty="0"/>
          </a:br>
          <a:r>
            <a:rPr lang="de-DE" b="1" dirty="0"/>
            <a:t>Assessment</a:t>
          </a:r>
        </a:p>
      </dgm:t>
    </dgm:pt>
    <dgm:pt modelId="{EFF963C3-1D6E-234F-831D-8CD5AE647631}" type="parTrans" cxnId="{22231C47-F514-A44A-B041-83B739C441B2}">
      <dgm:prSet/>
      <dgm:spPr/>
      <dgm:t>
        <a:bodyPr/>
        <a:lstStyle/>
        <a:p>
          <a:endParaRPr lang="de-DE"/>
        </a:p>
      </dgm:t>
    </dgm:pt>
    <dgm:pt modelId="{CCF4CB07-E4B6-FC48-BF7E-844CE97EE3F6}" type="sibTrans" cxnId="{22231C47-F514-A44A-B041-83B739C441B2}">
      <dgm:prSet/>
      <dgm:spPr/>
      <dgm:t>
        <a:bodyPr/>
        <a:lstStyle/>
        <a:p>
          <a:endParaRPr lang="de-DE"/>
        </a:p>
      </dgm:t>
    </dgm:pt>
    <dgm:pt modelId="{21CD176A-6C19-4541-9D66-FD877AB1FFCE}">
      <dgm:prSet phldrT="[Text]"/>
      <dgm:spPr/>
      <dgm:t>
        <a:bodyPr/>
        <a:lstStyle/>
        <a:p>
          <a:r>
            <a:rPr lang="de-DE" dirty="0"/>
            <a:t>Design</a:t>
          </a:r>
        </a:p>
      </dgm:t>
    </dgm:pt>
    <dgm:pt modelId="{AC0924D1-9A4B-384A-91B0-C6887F3BBB94}" type="parTrans" cxnId="{EB55056B-6FFD-F743-BB01-8CA67DD9ABB3}">
      <dgm:prSet/>
      <dgm:spPr/>
      <dgm:t>
        <a:bodyPr/>
        <a:lstStyle/>
        <a:p>
          <a:endParaRPr lang="de-DE"/>
        </a:p>
      </dgm:t>
    </dgm:pt>
    <dgm:pt modelId="{F51D00D4-7167-7646-9BFB-A5E338AC80BE}" type="sibTrans" cxnId="{EB55056B-6FFD-F743-BB01-8CA67DD9ABB3}">
      <dgm:prSet/>
      <dgm:spPr/>
      <dgm:t>
        <a:bodyPr/>
        <a:lstStyle/>
        <a:p>
          <a:endParaRPr lang="de-DE"/>
        </a:p>
      </dgm:t>
    </dgm:pt>
    <dgm:pt modelId="{227F9CA2-3303-EF4F-AACA-97435F0EB61B}">
      <dgm:prSet phldrT="[Text]"/>
      <dgm:spPr/>
      <dgm:t>
        <a:bodyPr/>
        <a:lstStyle/>
        <a:p>
          <a:r>
            <a:rPr lang="de-DE" b="1" dirty="0"/>
            <a:t>Road</a:t>
          </a:r>
          <a:br>
            <a:rPr lang="de-DE" b="1" dirty="0"/>
          </a:br>
          <a:r>
            <a:rPr lang="de-DE" b="1" dirty="0" err="1"/>
            <a:t>Safety</a:t>
          </a:r>
          <a:br>
            <a:rPr lang="de-DE" b="1" dirty="0"/>
          </a:br>
          <a:r>
            <a:rPr lang="de-DE" b="1" dirty="0"/>
            <a:t>Audit</a:t>
          </a:r>
        </a:p>
      </dgm:t>
    </dgm:pt>
    <dgm:pt modelId="{DA27F3FC-D091-E94A-B6F9-924C00AC0D73}" type="parTrans" cxnId="{60CE057C-EFCB-B241-B496-846CEACDBD12}">
      <dgm:prSet/>
      <dgm:spPr/>
      <dgm:t>
        <a:bodyPr/>
        <a:lstStyle/>
        <a:p>
          <a:endParaRPr lang="de-DE"/>
        </a:p>
      </dgm:t>
    </dgm:pt>
    <dgm:pt modelId="{5205CA05-CEDA-5B47-B260-70BC0C6F70A8}" type="sibTrans" cxnId="{60CE057C-EFCB-B241-B496-846CEACDBD12}">
      <dgm:prSet/>
      <dgm:spPr/>
      <dgm:t>
        <a:bodyPr/>
        <a:lstStyle/>
        <a:p>
          <a:endParaRPr lang="de-DE"/>
        </a:p>
      </dgm:t>
    </dgm:pt>
    <dgm:pt modelId="{BD749AB1-6D00-7642-BC38-3A266363F671}">
      <dgm:prSet phldrT="[Text]"/>
      <dgm:spPr/>
      <dgm:t>
        <a:bodyPr/>
        <a:lstStyle/>
        <a:p>
          <a:r>
            <a:rPr lang="de-DE" dirty="0"/>
            <a:t>Operation</a:t>
          </a:r>
        </a:p>
      </dgm:t>
    </dgm:pt>
    <dgm:pt modelId="{34858928-AC30-3140-9305-20345ED26ADF}" type="parTrans" cxnId="{89F047FF-BBB0-3146-9219-8787DDF81BE8}">
      <dgm:prSet/>
      <dgm:spPr/>
      <dgm:t>
        <a:bodyPr/>
        <a:lstStyle/>
        <a:p>
          <a:endParaRPr lang="de-DE"/>
        </a:p>
      </dgm:t>
    </dgm:pt>
    <dgm:pt modelId="{19B559B3-6B65-5A49-A4D0-9B9D970999B2}" type="sibTrans" cxnId="{89F047FF-BBB0-3146-9219-8787DDF81BE8}">
      <dgm:prSet/>
      <dgm:spPr/>
      <dgm:t>
        <a:bodyPr/>
        <a:lstStyle/>
        <a:p>
          <a:endParaRPr lang="de-DE"/>
        </a:p>
      </dgm:t>
    </dgm:pt>
    <dgm:pt modelId="{8DA636C2-4F8B-C049-BF3B-73A8678BECE9}">
      <dgm:prSet phldrT="[Text]"/>
      <dgm:spPr/>
      <dgm:t>
        <a:bodyPr/>
        <a:lstStyle/>
        <a:p>
          <a:r>
            <a:rPr lang="de-DE" b="1" dirty="0"/>
            <a:t>Road</a:t>
          </a:r>
          <a:br>
            <a:rPr lang="de-DE" b="1" dirty="0"/>
          </a:br>
          <a:r>
            <a:rPr lang="de-DE" b="1" dirty="0" err="1"/>
            <a:t>Safety</a:t>
          </a:r>
          <a:br>
            <a:rPr lang="de-DE" b="1" dirty="0"/>
          </a:br>
          <a:r>
            <a:rPr lang="de-DE" b="1" dirty="0" err="1"/>
            <a:t>Inspection</a:t>
          </a:r>
          <a:endParaRPr lang="de-DE" b="1" dirty="0"/>
        </a:p>
      </dgm:t>
    </dgm:pt>
    <dgm:pt modelId="{5D98DE90-9FAD-F04A-8FB3-1D8073212731}" type="parTrans" cxnId="{D283EC48-A752-F647-A866-123F12FF12D7}">
      <dgm:prSet/>
      <dgm:spPr/>
      <dgm:t>
        <a:bodyPr/>
        <a:lstStyle/>
        <a:p>
          <a:endParaRPr lang="de-DE"/>
        </a:p>
      </dgm:t>
    </dgm:pt>
    <dgm:pt modelId="{73839737-C68E-A94F-B2DA-C95447E000D6}" type="sibTrans" cxnId="{D283EC48-A752-F647-A866-123F12FF12D7}">
      <dgm:prSet/>
      <dgm:spPr/>
      <dgm:t>
        <a:bodyPr/>
        <a:lstStyle/>
        <a:p>
          <a:endParaRPr lang="de-DE"/>
        </a:p>
      </dgm:t>
    </dgm:pt>
    <dgm:pt modelId="{57186612-3922-4C4D-B589-8BE8C6FAE0AF}">
      <dgm:prSet/>
      <dgm:spPr/>
      <dgm:t>
        <a:bodyPr/>
        <a:lstStyle/>
        <a:p>
          <a:r>
            <a:rPr lang="de-DE" dirty="0"/>
            <a:t>Monitoring</a:t>
          </a:r>
        </a:p>
      </dgm:t>
    </dgm:pt>
    <dgm:pt modelId="{64B716C2-9169-E24B-8326-4AD2C9BE44ED}" type="parTrans" cxnId="{E7D50A6F-5A64-AD45-B0E0-FCEF6CB63F2A}">
      <dgm:prSet/>
      <dgm:spPr/>
      <dgm:t>
        <a:bodyPr/>
        <a:lstStyle/>
        <a:p>
          <a:endParaRPr lang="de-DE"/>
        </a:p>
      </dgm:t>
    </dgm:pt>
    <dgm:pt modelId="{483B2192-596E-F140-8540-8B60A4EB3BFF}" type="sibTrans" cxnId="{E7D50A6F-5A64-AD45-B0E0-FCEF6CB63F2A}">
      <dgm:prSet/>
      <dgm:spPr/>
      <dgm:t>
        <a:bodyPr/>
        <a:lstStyle/>
        <a:p>
          <a:endParaRPr lang="de-DE"/>
        </a:p>
      </dgm:t>
    </dgm:pt>
    <dgm:pt modelId="{6C5E1E05-1F7A-A041-9809-8FB2225FC7B9}">
      <dgm:prSet/>
      <dgm:spPr/>
      <dgm:t>
        <a:bodyPr/>
        <a:lstStyle/>
        <a:p>
          <a:r>
            <a:rPr lang="de-DE" b="1" dirty="0"/>
            <a:t>Network-</a:t>
          </a:r>
          <a:r>
            <a:rPr lang="de-DE" b="1" dirty="0" err="1"/>
            <a:t>wide</a:t>
          </a:r>
          <a:br>
            <a:rPr lang="de-DE" b="1" dirty="0"/>
          </a:br>
          <a:r>
            <a:rPr lang="de-DE" b="1" dirty="0"/>
            <a:t>Road</a:t>
          </a:r>
          <a:br>
            <a:rPr lang="de-DE" b="1" dirty="0"/>
          </a:br>
          <a:r>
            <a:rPr lang="de-DE" b="1" dirty="0" err="1"/>
            <a:t>Safety</a:t>
          </a:r>
          <a:br>
            <a:rPr lang="de-DE" b="1" dirty="0"/>
          </a:br>
          <a:r>
            <a:rPr lang="de-DE" b="1" dirty="0"/>
            <a:t>Assessment</a:t>
          </a:r>
        </a:p>
      </dgm:t>
    </dgm:pt>
    <dgm:pt modelId="{CB909427-58C3-644E-9476-8342410462A7}" type="parTrans" cxnId="{3CB1107B-3C07-3C49-BD03-41FA766C378D}">
      <dgm:prSet/>
      <dgm:spPr/>
      <dgm:t>
        <a:bodyPr/>
        <a:lstStyle/>
        <a:p>
          <a:endParaRPr lang="de-DE"/>
        </a:p>
      </dgm:t>
    </dgm:pt>
    <dgm:pt modelId="{9618A7D9-DDC3-2B47-9F73-DBD12E69F9D4}" type="sibTrans" cxnId="{3CB1107B-3C07-3C49-BD03-41FA766C378D}">
      <dgm:prSet/>
      <dgm:spPr/>
      <dgm:t>
        <a:bodyPr/>
        <a:lstStyle/>
        <a:p>
          <a:endParaRPr lang="de-DE"/>
        </a:p>
      </dgm:t>
    </dgm:pt>
    <dgm:pt modelId="{AC37181A-7D1B-8849-AAC0-8A8F4BB1B0AE}" type="pres">
      <dgm:prSet presAssocID="{0470F983-0C62-8345-99BE-F0484A1940D3}" presName="Name0" presStyleCnt="0">
        <dgm:presLayoutVars>
          <dgm:dir/>
          <dgm:animLvl val="lvl"/>
          <dgm:resizeHandles val="exact"/>
        </dgm:presLayoutVars>
      </dgm:prSet>
      <dgm:spPr/>
    </dgm:pt>
    <dgm:pt modelId="{0C70E019-5C4E-FD4C-93FF-C60D4536B913}" type="pres">
      <dgm:prSet presAssocID="{EE5FA653-2EA8-1744-BE22-92BDCAFEB419}" presName="compositeNode" presStyleCnt="0">
        <dgm:presLayoutVars>
          <dgm:bulletEnabled val="1"/>
        </dgm:presLayoutVars>
      </dgm:prSet>
      <dgm:spPr/>
    </dgm:pt>
    <dgm:pt modelId="{A3651628-5A64-3346-BE8C-8B6E49D64161}" type="pres">
      <dgm:prSet presAssocID="{EE5FA653-2EA8-1744-BE22-92BDCAFEB419}" presName="bgRect" presStyleLbl="node1" presStyleIdx="0" presStyleCnt="4"/>
      <dgm:spPr/>
    </dgm:pt>
    <dgm:pt modelId="{3E27AA39-FD67-CF43-8028-F8D0E1B8BD55}" type="pres">
      <dgm:prSet presAssocID="{EE5FA653-2EA8-1744-BE22-92BDCAFEB419}" presName="parentNode" presStyleLbl="node1" presStyleIdx="0" presStyleCnt="4">
        <dgm:presLayoutVars>
          <dgm:chMax val="0"/>
          <dgm:bulletEnabled val="1"/>
        </dgm:presLayoutVars>
      </dgm:prSet>
      <dgm:spPr/>
    </dgm:pt>
    <dgm:pt modelId="{DEDB4E38-24B2-544F-8835-9A59B7B42633}" type="pres">
      <dgm:prSet presAssocID="{EE5FA653-2EA8-1744-BE22-92BDCAFEB419}" presName="childNode" presStyleLbl="node1" presStyleIdx="0" presStyleCnt="4">
        <dgm:presLayoutVars>
          <dgm:bulletEnabled val="1"/>
        </dgm:presLayoutVars>
      </dgm:prSet>
      <dgm:spPr/>
    </dgm:pt>
    <dgm:pt modelId="{6EA8947B-5ECC-794F-8061-EF81ACECD075}" type="pres">
      <dgm:prSet presAssocID="{D00F2669-E344-A747-8B82-90D6E9820F38}" presName="hSp" presStyleCnt="0"/>
      <dgm:spPr/>
    </dgm:pt>
    <dgm:pt modelId="{4BD6FE52-D040-1A43-81D3-9510572A9B7D}" type="pres">
      <dgm:prSet presAssocID="{D00F2669-E344-A747-8B82-90D6E9820F38}" presName="vProcSp" presStyleCnt="0"/>
      <dgm:spPr/>
    </dgm:pt>
    <dgm:pt modelId="{C26E1D09-8AFD-0848-BF67-4FC6F067C927}" type="pres">
      <dgm:prSet presAssocID="{D00F2669-E344-A747-8B82-90D6E9820F38}" presName="vSp1" presStyleCnt="0"/>
      <dgm:spPr/>
    </dgm:pt>
    <dgm:pt modelId="{49119D76-9FE5-4B46-AB82-7A6BA6B88CF5}" type="pres">
      <dgm:prSet presAssocID="{D00F2669-E344-A747-8B82-90D6E9820F38}" presName="simulatedConn" presStyleLbl="solidFgAcc1" presStyleIdx="0" presStyleCnt="3"/>
      <dgm:spPr/>
    </dgm:pt>
    <dgm:pt modelId="{F8BBAF8F-9C8A-6246-BA4B-60FF79092080}" type="pres">
      <dgm:prSet presAssocID="{D00F2669-E344-A747-8B82-90D6E9820F38}" presName="vSp2" presStyleCnt="0"/>
      <dgm:spPr/>
    </dgm:pt>
    <dgm:pt modelId="{B2536415-AAE9-8D44-B4B0-B1B0FEF62389}" type="pres">
      <dgm:prSet presAssocID="{D00F2669-E344-A747-8B82-90D6E9820F38}" presName="sibTrans" presStyleCnt="0"/>
      <dgm:spPr/>
    </dgm:pt>
    <dgm:pt modelId="{8385229D-7C56-1E44-B114-67034581F519}" type="pres">
      <dgm:prSet presAssocID="{21CD176A-6C19-4541-9D66-FD877AB1FFCE}" presName="compositeNode" presStyleCnt="0">
        <dgm:presLayoutVars>
          <dgm:bulletEnabled val="1"/>
        </dgm:presLayoutVars>
      </dgm:prSet>
      <dgm:spPr/>
    </dgm:pt>
    <dgm:pt modelId="{4E3A8658-C40F-F645-94B5-78D79D7BD2B7}" type="pres">
      <dgm:prSet presAssocID="{21CD176A-6C19-4541-9D66-FD877AB1FFCE}" presName="bgRect" presStyleLbl="node1" presStyleIdx="1" presStyleCnt="4"/>
      <dgm:spPr/>
    </dgm:pt>
    <dgm:pt modelId="{04D9B125-651D-FC4C-AEDE-13B440F7E93D}" type="pres">
      <dgm:prSet presAssocID="{21CD176A-6C19-4541-9D66-FD877AB1FFCE}" presName="parentNode" presStyleLbl="node1" presStyleIdx="1" presStyleCnt="4">
        <dgm:presLayoutVars>
          <dgm:chMax val="0"/>
          <dgm:bulletEnabled val="1"/>
        </dgm:presLayoutVars>
      </dgm:prSet>
      <dgm:spPr/>
    </dgm:pt>
    <dgm:pt modelId="{B585F12E-F10E-574D-A454-B0EB44D46292}" type="pres">
      <dgm:prSet presAssocID="{21CD176A-6C19-4541-9D66-FD877AB1FFCE}" presName="childNode" presStyleLbl="node1" presStyleIdx="1" presStyleCnt="4">
        <dgm:presLayoutVars>
          <dgm:bulletEnabled val="1"/>
        </dgm:presLayoutVars>
      </dgm:prSet>
      <dgm:spPr/>
    </dgm:pt>
    <dgm:pt modelId="{AEED8554-FDBE-594C-A924-CEC2C93E7800}" type="pres">
      <dgm:prSet presAssocID="{F51D00D4-7167-7646-9BFB-A5E338AC80BE}" presName="hSp" presStyleCnt="0"/>
      <dgm:spPr/>
    </dgm:pt>
    <dgm:pt modelId="{277CA04B-405E-644D-AEA0-BD704D2BAB43}" type="pres">
      <dgm:prSet presAssocID="{F51D00D4-7167-7646-9BFB-A5E338AC80BE}" presName="vProcSp" presStyleCnt="0"/>
      <dgm:spPr/>
    </dgm:pt>
    <dgm:pt modelId="{26BC5EDF-7892-6044-BDD0-F6339AE6A567}" type="pres">
      <dgm:prSet presAssocID="{F51D00D4-7167-7646-9BFB-A5E338AC80BE}" presName="vSp1" presStyleCnt="0"/>
      <dgm:spPr/>
    </dgm:pt>
    <dgm:pt modelId="{A0B3DDE1-FA5E-7D41-B47E-198B11A8ABB1}" type="pres">
      <dgm:prSet presAssocID="{F51D00D4-7167-7646-9BFB-A5E338AC80BE}" presName="simulatedConn" presStyleLbl="solidFgAcc1" presStyleIdx="1" presStyleCnt="3"/>
      <dgm:spPr/>
    </dgm:pt>
    <dgm:pt modelId="{AD4DA3DE-7565-A647-B400-91F83AF1813A}" type="pres">
      <dgm:prSet presAssocID="{F51D00D4-7167-7646-9BFB-A5E338AC80BE}" presName="vSp2" presStyleCnt="0"/>
      <dgm:spPr/>
    </dgm:pt>
    <dgm:pt modelId="{7A151446-90CA-644C-9DE1-A6AD11E0B1DC}" type="pres">
      <dgm:prSet presAssocID="{F51D00D4-7167-7646-9BFB-A5E338AC80BE}" presName="sibTrans" presStyleCnt="0"/>
      <dgm:spPr/>
    </dgm:pt>
    <dgm:pt modelId="{147974F5-7BBB-654F-A356-12C7F49F2349}" type="pres">
      <dgm:prSet presAssocID="{BD749AB1-6D00-7642-BC38-3A266363F671}" presName="compositeNode" presStyleCnt="0">
        <dgm:presLayoutVars>
          <dgm:bulletEnabled val="1"/>
        </dgm:presLayoutVars>
      </dgm:prSet>
      <dgm:spPr/>
    </dgm:pt>
    <dgm:pt modelId="{BB50639E-15D3-924D-9F21-22596842E227}" type="pres">
      <dgm:prSet presAssocID="{BD749AB1-6D00-7642-BC38-3A266363F671}" presName="bgRect" presStyleLbl="node1" presStyleIdx="2" presStyleCnt="4"/>
      <dgm:spPr/>
    </dgm:pt>
    <dgm:pt modelId="{8F699311-B57F-E947-AEA3-2C1D980DF538}" type="pres">
      <dgm:prSet presAssocID="{BD749AB1-6D00-7642-BC38-3A266363F671}" presName="parentNode" presStyleLbl="node1" presStyleIdx="2" presStyleCnt="4">
        <dgm:presLayoutVars>
          <dgm:chMax val="0"/>
          <dgm:bulletEnabled val="1"/>
        </dgm:presLayoutVars>
      </dgm:prSet>
      <dgm:spPr/>
    </dgm:pt>
    <dgm:pt modelId="{6B47FAF1-045C-7843-B396-61AC1D623D46}" type="pres">
      <dgm:prSet presAssocID="{BD749AB1-6D00-7642-BC38-3A266363F671}" presName="childNode" presStyleLbl="node1" presStyleIdx="2" presStyleCnt="4">
        <dgm:presLayoutVars>
          <dgm:bulletEnabled val="1"/>
        </dgm:presLayoutVars>
      </dgm:prSet>
      <dgm:spPr/>
    </dgm:pt>
    <dgm:pt modelId="{BC2AE7BB-AA87-504B-A5BA-9AA46626FF47}" type="pres">
      <dgm:prSet presAssocID="{19B559B3-6B65-5A49-A4D0-9B9D970999B2}" presName="hSp" presStyleCnt="0"/>
      <dgm:spPr/>
    </dgm:pt>
    <dgm:pt modelId="{A1955F3B-97AD-784D-B7A3-375026139CE8}" type="pres">
      <dgm:prSet presAssocID="{19B559B3-6B65-5A49-A4D0-9B9D970999B2}" presName="vProcSp" presStyleCnt="0"/>
      <dgm:spPr/>
    </dgm:pt>
    <dgm:pt modelId="{D5829C36-E15D-E543-BB56-A1B456CE4865}" type="pres">
      <dgm:prSet presAssocID="{19B559B3-6B65-5A49-A4D0-9B9D970999B2}" presName="vSp1" presStyleCnt="0"/>
      <dgm:spPr/>
    </dgm:pt>
    <dgm:pt modelId="{8D0DAA9C-72AC-2C4B-B4F8-E6A7DF367B91}" type="pres">
      <dgm:prSet presAssocID="{19B559B3-6B65-5A49-A4D0-9B9D970999B2}" presName="simulatedConn" presStyleLbl="solidFgAcc1" presStyleIdx="2" presStyleCnt="3"/>
      <dgm:spPr/>
    </dgm:pt>
    <dgm:pt modelId="{C07BB71C-2DE6-7A46-8E31-924489F0C6C5}" type="pres">
      <dgm:prSet presAssocID="{19B559B3-6B65-5A49-A4D0-9B9D970999B2}" presName="vSp2" presStyleCnt="0"/>
      <dgm:spPr/>
    </dgm:pt>
    <dgm:pt modelId="{AC593446-3AF2-1042-8D9B-5D11F9E1174F}" type="pres">
      <dgm:prSet presAssocID="{19B559B3-6B65-5A49-A4D0-9B9D970999B2}" presName="sibTrans" presStyleCnt="0"/>
      <dgm:spPr/>
    </dgm:pt>
    <dgm:pt modelId="{F77A9A9D-3B67-5A43-AB8A-282E784B3CE5}" type="pres">
      <dgm:prSet presAssocID="{57186612-3922-4C4D-B589-8BE8C6FAE0AF}" presName="compositeNode" presStyleCnt="0">
        <dgm:presLayoutVars>
          <dgm:bulletEnabled val="1"/>
        </dgm:presLayoutVars>
      </dgm:prSet>
      <dgm:spPr/>
    </dgm:pt>
    <dgm:pt modelId="{72DB2317-73CE-A44D-B741-BA7E66641430}" type="pres">
      <dgm:prSet presAssocID="{57186612-3922-4C4D-B589-8BE8C6FAE0AF}" presName="bgRect" presStyleLbl="node1" presStyleIdx="3" presStyleCnt="4"/>
      <dgm:spPr/>
    </dgm:pt>
    <dgm:pt modelId="{9EFC117E-F776-744E-93BF-F883D2A427A4}" type="pres">
      <dgm:prSet presAssocID="{57186612-3922-4C4D-B589-8BE8C6FAE0AF}" presName="parentNode" presStyleLbl="node1" presStyleIdx="3" presStyleCnt="4">
        <dgm:presLayoutVars>
          <dgm:chMax val="0"/>
          <dgm:bulletEnabled val="1"/>
        </dgm:presLayoutVars>
      </dgm:prSet>
      <dgm:spPr/>
    </dgm:pt>
    <dgm:pt modelId="{C7BCE03E-6EE2-8741-AF8F-87F921A7CE84}" type="pres">
      <dgm:prSet presAssocID="{57186612-3922-4C4D-B589-8BE8C6FAE0AF}" presName="childNode" presStyleLbl="node1" presStyleIdx="3" presStyleCnt="4">
        <dgm:presLayoutVars>
          <dgm:bulletEnabled val="1"/>
        </dgm:presLayoutVars>
      </dgm:prSet>
      <dgm:spPr/>
    </dgm:pt>
  </dgm:ptLst>
  <dgm:cxnLst>
    <dgm:cxn modelId="{945C1900-DE4A-BE47-B517-6EADAB5476E1}" type="presOf" srcId="{BD749AB1-6D00-7642-BC38-3A266363F671}" destId="{8F699311-B57F-E947-AEA3-2C1D980DF538}" srcOrd="1" destOrd="0" presId="urn:microsoft.com/office/officeart/2005/8/layout/hProcess7"/>
    <dgm:cxn modelId="{B486AF33-D7E7-3A4B-8853-F9FF63828AAC}" type="presOf" srcId="{BD749AB1-6D00-7642-BC38-3A266363F671}" destId="{BB50639E-15D3-924D-9F21-22596842E227}" srcOrd="0" destOrd="0" presId="urn:microsoft.com/office/officeart/2005/8/layout/hProcess7"/>
    <dgm:cxn modelId="{8984493A-14E4-014B-A181-BF36070F8981}" type="presOf" srcId="{57186612-3922-4C4D-B589-8BE8C6FAE0AF}" destId="{72DB2317-73CE-A44D-B741-BA7E66641430}" srcOrd="0" destOrd="0" presId="urn:microsoft.com/office/officeart/2005/8/layout/hProcess7"/>
    <dgm:cxn modelId="{22231C47-F514-A44A-B041-83B739C441B2}" srcId="{EE5FA653-2EA8-1744-BE22-92BDCAFEB419}" destId="{9BB83BC3-D538-4F4C-AC68-7CD212ABAC16}" srcOrd="0" destOrd="0" parTransId="{EFF963C3-1D6E-234F-831D-8CD5AE647631}" sibTransId="{CCF4CB07-E4B6-FC48-BF7E-844CE97EE3F6}"/>
    <dgm:cxn modelId="{D283EC48-A752-F647-A866-123F12FF12D7}" srcId="{BD749AB1-6D00-7642-BC38-3A266363F671}" destId="{8DA636C2-4F8B-C049-BF3B-73A8678BECE9}" srcOrd="0" destOrd="0" parTransId="{5D98DE90-9FAD-F04A-8FB3-1D8073212731}" sibTransId="{73839737-C68E-A94F-B2DA-C95447E000D6}"/>
    <dgm:cxn modelId="{07915B6A-A7C4-6442-9344-8CE6CD3F9A82}" type="presOf" srcId="{6C5E1E05-1F7A-A041-9809-8FB2225FC7B9}" destId="{C7BCE03E-6EE2-8741-AF8F-87F921A7CE84}" srcOrd="0" destOrd="0" presId="urn:microsoft.com/office/officeart/2005/8/layout/hProcess7"/>
    <dgm:cxn modelId="{EB55056B-6FFD-F743-BB01-8CA67DD9ABB3}" srcId="{0470F983-0C62-8345-99BE-F0484A1940D3}" destId="{21CD176A-6C19-4541-9D66-FD877AB1FFCE}" srcOrd="1" destOrd="0" parTransId="{AC0924D1-9A4B-384A-91B0-C6887F3BBB94}" sibTransId="{F51D00D4-7167-7646-9BFB-A5E338AC80BE}"/>
    <dgm:cxn modelId="{73A5A26C-68AC-B541-A2A7-98F7174A3C7B}" type="presOf" srcId="{EE5FA653-2EA8-1744-BE22-92BDCAFEB419}" destId="{A3651628-5A64-3346-BE8C-8B6E49D64161}" srcOrd="0" destOrd="0" presId="urn:microsoft.com/office/officeart/2005/8/layout/hProcess7"/>
    <dgm:cxn modelId="{E7D50A6F-5A64-AD45-B0E0-FCEF6CB63F2A}" srcId="{0470F983-0C62-8345-99BE-F0484A1940D3}" destId="{57186612-3922-4C4D-B589-8BE8C6FAE0AF}" srcOrd="3" destOrd="0" parTransId="{64B716C2-9169-E24B-8326-4AD2C9BE44ED}" sibTransId="{483B2192-596E-F140-8540-8B60A4EB3BFF}"/>
    <dgm:cxn modelId="{4FF9D954-AE30-304D-A96A-47ED0164F12D}" type="presOf" srcId="{9BB83BC3-D538-4F4C-AC68-7CD212ABAC16}" destId="{DEDB4E38-24B2-544F-8835-9A59B7B42633}" srcOrd="0" destOrd="0" presId="urn:microsoft.com/office/officeart/2005/8/layout/hProcess7"/>
    <dgm:cxn modelId="{08D07B79-ED40-344E-950A-7931D5D4AFAD}" type="presOf" srcId="{EE5FA653-2EA8-1744-BE22-92BDCAFEB419}" destId="{3E27AA39-FD67-CF43-8028-F8D0E1B8BD55}" srcOrd="1" destOrd="0" presId="urn:microsoft.com/office/officeart/2005/8/layout/hProcess7"/>
    <dgm:cxn modelId="{3CB1107B-3C07-3C49-BD03-41FA766C378D}" srcId="{57186612-3922-4C4D-B589-8BE8C6FAE0AF}" destId="{6C5E1E05-1F7A-A041-9809-8FB2225FC7B9}" srcOrd="0" destOrd="0" parTransId="{CB909427-58C3-644E-9476-8342410462A7}" sibTransId="{9618A7D9-DDC3-2B47-9F73-DBD12E69F9D4}"/>
    <dgm:cxn modelId="{60CE057C-EFCB-B241-B496-846CEACDBD12}" srcId="{21CD176A-6C19-4541-9D66-FD877AB1FFCE}" destId="{227F9CA2-3303-EF4F-AACA-97435F0EB61B}" srcOrd="0" destOrd="0" parTransId="{DA27F3FC-D091-E94A-B6F9-924C00AC0D73}" sibTransId="{5205CA05-CEDA-5B47-B260-70BC0C6F70A8}"/>
    <dgm:cxn modelId="{54BC0983-3A69-154E-895E-8452132E7BE0}" srcId="{0470F983-0C62-8345-99BE-F0484A1940D3}" destId="{EE5FA653-2EA8-1744-BE22-92BDCAFEB419}" srcOrd="0" destOrd="0" parTransId="{CCC06C0C-A770-934E-95D1-F768B4B780C0}" sibTransId="{D00F2669-E344-A747-8B82-90D6E9820F38}"/>
    <dgm:cxn modelId="{90A96F8A-0F8B-D141-8F24-3572F5286D0C}" type="presOf" srcId="{21CD176A-6C19-4541-9D66-FD877AB1FFCE}" destId="{4E3A8658-C40F-F645-94B5-78D79D7BD2B7}" srcOrd="0" destOrd="0" presId="urn:microsoft.com/office/officeart/2005/8/layout/hProcess7"/>
    <dgm:cxn modelId="{D0A180AD-DD14-FE43-83A2-2D82E11D6A52}" type="presOf" srcId="{57186612-3922-4C4D-B589-8BE8C6FAE0AF}" destId="{9EFC117E-F776-744E-93BF-F883D2A427A4}" srcOrd="1" destOrd="0" presId="urn:microsoft.com/office/officeart/2005/8/layout/hProcess7"/>
    <dgm:cxn modelId="{75EE31B4-CADE-2640-9F84-57C49C9ABD22}" type="presOf" srcId="{21CD176A-6C19-4541-9D66-FD877AB1FFCE}" destId="{04D9B125-651D-FC4C-AEDE-13B440F7E93D}" srcOrd="1" destOrd="0" presId="urn:microsoft.com/office/officeart/2005/8/layout/hProcess7"/>
    <dgm:cxn modelId="{67A2BCCA-89B2-C644-A9B3-D619BCE42D47}" type="presOf" srcId="{8DA636C2-4F8B-C049-BF3B-73A8678BECE9}" destId="{6B47FAF1-045C-7843-B396-61AC1D623D46}" srcOrd="0" destOrd="0" presId="urn:microsoft.com/office/officeart/2005/8/layout/hProcess7"/>
    <dgm:cxn modelId="{741D8AF7-7EF9-6848-AC76-52EF798DF632}" type="presOf" srcId="{227F9CA2-3303-EF4F-AACA-97435F0EB61B}" destId="{B585F12E-F10E-574D-A454-B0EB44D46292}" srcOrd="0" destOrd="0" presId="urn:microsoft.com/office/officeart/2005/8/layout/hProcess7"/>
    <dgm:cxn modelId="{C7205FF9-CC73-B84A-9A75-95CAD727EDBF}" type="presOf" srcId="{0470F983-0C62-8345-99BE-F0484A1940D3}" destId="{AC37181A-7D1B-8849-AAC0-8A8F4BB1B0AE}" srcOrd="0" destOrd="0" presId="urn:microsoft.com/office/officeart/2005/8/layout/hProcess7"/>
    <dgm:cxn modelId="{89F047FF-BBB0-3146-9219-8787DDF81BE8}" srcId="{0470F983-0C62-8345-99BE-F0484A1940D3}" destId="{BD749AB1-6D00-7642-BC38-3A266363F671}" srcOrd="2" destOrd="0" parTransId="{34858928-AC30-3140-9305-20345ED26ADF}" sibTransId="{19B559B3-6B65-5A49-A4D0-9B9D970999B2}"/>
    <dgm:cxn modelId="{26F5AE07-2FD7-FD44-A107-0F7A6A8D9B14}" type="presParOf" srcId="{AC37181A-7D1B-8849-AAC0-8A8F4BB1B0AE}" destId="{0C70E019-5C4E-FD4C-93FF-C60D4536B913}" srcOrd="0" destOrd="0" presId="urn:microsoft.com/office/officeart/2005/8/layout/hProcess7"/>
    <dgm:cxn modelId="{F8C2586D-83F2-2545-8577-69ECAD56F7F2}" type="presParOf" srcId="{0C70E019-5C4E-FD4C-93FF-C60D4536B913}" destId="{A3651628-5A64-3346-BE8C-8B6E49D64161}" srcOrd="0" destOrd="0" presId="urn:microsoft.com/office/officeart/2005/8/layout/hProcess7"/>
    <dgm:cxn modelId="{D9B12D37-C2E7-FB4D-A046-49A8B7980CDB}" type="presParOf" srcId="{0C70E019-5C4E-FD4C-93FF-C60D4536B913}" destId="{3E27AA39-FD67-CF43-8028-F8D0E1B8BD55}" srcOrd="1" destOrd="0" presId="urn:microsoft.com/office/officeart/2005/8/layout/hProcess7"/>
    <dgm:cxn modelId="{E4285EED-40B6-D147-82D0-7B111E03C6C1}" type="presParOf" srcId="{0C70E019-5C4E-FD4C-93FF-C60D4536B913}" destId="{DEDB4E38-24B2-544F-8835-9A59B7B42633}" srcOrd="2" destOrd="0" presId="urn:microsoft.com/office/officeart/2005/8/layout/hProcess7"/>
    <dgm:cxn modelId="{02081D94-A345-BD4C-BC3C-52F219EA142F}" type="presParOf" srcId="{AC37181A-7D1B-8849-AAC0-8A8F4BB1B0AE}" destId="{6EA8947B-5ECC-794F-8061-EF81ACECD075}" srcOrd="1" destOrd="0" presId="urn:microsoft.com/office/officeart/2005/8/layout/hProcess7"/>
    <dgm:cxn modelId="{6FB2B623-FF1B-1A48-A1D5-878BA2E071C6}" type="presParOf" srcId="{AC37181A-7D1B-8849-AAC0-8A8F4BB1B0AE}" destId="{4BD6FE52-D040-1A43-81D3-9510572A9B7D}" srcOrd="2" destOrd="0" presId="urn:microsoft.com/office/officeart/2005/8/layout/hProcess7"/>
    <dgm:cxn modelId="{E77D5926-B941-4F4C-88D2-181C490F14CD}" type="presParOf" srcId="{4BD6FE52-D040-1A43-81D3-9510572A9B7D}" destId="{C26E1D09-8AFD-0848-BF67-4FC6F067C927}" srcOrd="0" destOrd="0" presId="urn:microsoft.com/office/officeart/2005/8/layout/hProcess7"/>
    <dgm:cxn modelId="{D8771470-6315-D745-BAF1-98F5DD099E97}" type="presParOf" srcId="{4BD6FE52-D040-1A43-81D3-9510572A9B7D}" destId="{49119D76-9FE5-4B46-AB82-7A6BA6B88CF5}" srcOrd="1" destOrd="0" presId="urn:microsoft.com/office/officeart/2005/8/layout/hProcess7"/>
    <dgm:cxn modelId="{B5770BDA-225E-3A42-B2AA-2C40E394E41E}" type="presParOf" srcId="{4BD6FE52-D040-1A43-81D3-9510572A9B7D}" destId="{F8BBAF8F-9C8A-6246-BA4B-60FF79092080}" srcOrd="2" destOrd="0" presId="urn:microsoft.com/office/officeart/2005/8/layout/hProcess7"/>
    <dgm:cxn modelId="{11EA171D-334C-9E47-8352-4A54865549ED}" type="presParOf" srcId="{AC37181A-7D1B-8849-AAC0-8A8F4BB1B0AE}" destId="{B2536415-AAE9-8D44-B4B0-B1B0FEF62389}" srcOrd="3" destOrd="0" presId="urn:microsoft.com/office/officeart/2005/8/layout/hProcess7"/>
    <dgm:cxn modelId="{89A3E591-1459-8243-95ED-D02C0DED2A5C}" type="presParOf" srcId="{AC37181A-7D1B-8849-AAC0-8A8F4BB1B0AE}" destId="{8385229D-7C56-1E44-B114-67034581F519}" srcOrd="4" destOrd="0" presId="urn:microsoft.com/office/officeart/2005/8/layout/hProcess7"/>
    <dgm:cxn modelId="{FD20289A-5B96-0B45-9AE6-20ABCA0DFF0A}" type="presParOf" srcId="{8385229D-7C56-1E44-B114-67034581F519}" destId="{4E3A8658-C40F-F645-94B5-78D79D7BD2B7}" srcOrd="0" destOrd="0" presId="urn:microsoft.com/office/officeart/2005/8/layout/hProcess7"/>
    <dgm:cxn modelId="{8E7A9D88-F333-214D-911E-DB7590C4AF46}" type="presParOf" srcId="{8385229D-7C56-1E44-B114-67034581F519}" destId="{04D9B125-651D-FC4C-AEDE-13B440F7E93D}" srcOrd="1" destOrd="0" presId="urn:microsoft.com/office/officeart/2005/8/layout/hProcess7"/>
    <dgm:cxn modelId="{1A3BCE61-A47B-6345-ABAD-CC87E08C1EE4}" type="presParOf" srcId="{8385229D-7C56-1E44-B114-67034581F519}" destId="{B585F12E-F10E-574D-A454-B0EB44D46292}" srcOrd="2" destOrd="0" presId="urn:microsoft.com/office/officeart/2005/8/layout/hProcess7"/>
    <dgm:cxn modelId="{8A1291E0-07CC-2249-B4E8-901973605742}" type="presParOf" srcId="{AC37181A-7D1B-8849-AAC0-8A8F4BB1B0AE}" destId="{AEED8554-FDBE-594C-A924-CEC2C93E7800}" srcOrd="5" destOrd="0" presId="urn:microsoft.com/office/officeart/2005/8/layout/hProcess7"/>
    <dgm:cxn modelId="{C9203D50-9E1E-7F4C-835A-001C30896F8E}" type="presParOf" srcId="{AC37181A-7D1B-8849-AAC0-8A8F4BB1B0AE}" destId="{277CA04B-405E-644D-AEA0-BD704D2BAB43}" srcOrd="6" destOrd="0" presId="urn:microsoft.com/office/officeart/2005/8/layout/hProcess7"/>
    <dgm:cxn modelId="{A31A8E45-F9C6-AF46-8C69-5C7DF0C6B81A}" type="presParOf" srcId="{277CA04B-405E-644D-AEA0-BD704D2BAB43}" destId="{26BC5EDF-7892-6044-BDD0-F6339AE6A567}" srcOrd="0" destOrd="0" presId="urn:microsoft.com/office/officeart/2005/8/layout/hProcess7"/>
    <dgm:cxn modelId="{B868E884-1035-E642-9668-3005213B1662}" type="presParOf" srcId="{277CA04B-405E-644D-AEA0-BD704D2BAB43}" destId="{A0B3DDE1-FA5E-7D41-B47E-198B11A8ABB1}" srcOrd="1" destOrd="0" presId="urn:microsoft.com/office/officeart/2005/8/layout/hProcess7"/>
    <dgm:cxn modelId="{D51A8BB7-ABBE-DB4A-998D-EAC1D09A212F}" type="presParOf" srcId="{277CA04B-405E-644D-AEA0-BD704D2BAB43}" destId="{AD4DA3DE-7565-A647-B400-91F83AF1813A}" srcOrd="2" destOrd="0" presId="urn:microsoft.com/office/officeart/2005/8/layout/hProcess7"/>
    <dgm:cxn modelId="{2D261D8C-4848-1A47-9B47-F69307CA1193}" type="presParOf" srcId="{AC37181A-7D1B-8849-AAC0-8A8F4BB1B0AE}" destId="{7A151446-90CA-644C-9DE1-A6AD11E0B1DC}" srcOrd="7" destOrd="0" presId="urn:microsoft.com/office/officeart/2005/8/layout/hProcess7"/>
    <dgm:cxn modelId="{D1031807-65E6-9149-B3D1-20E10F26E410}" type="presParOf" srcId="{AC37181A-7D1B-8849-AAC0-8A8F4BB1B0AE}" destId="{147974F5-7BBB-654F-A356-12C7F49F2349}" srcOrd="8" destOrd="0" presId="urn:microsoft.com/office/officeart/2005/8/layout/hProcess7"/>
    <dgm:cxn modelId="{972AD2C1-9175-2F46-89DA-07F1EFB2628B}" type="presParOf" srcId="{147974F5-7BBB-654F-A356-12C7F49F2349}" destId="{BB50639E-15D3-924D-9F21-22596842E227}" srcOrd="0" destOrd="0" presId="urn:microsoft.com/office/officeart/2005/8/layout/hProcess7"/>
    <dgm:cxn modelId="{EE5A12F9-7FAF-9B49-AEF1-AAB6A9322859}" type="presParOf" srcId="{147974F5-7BBB-654F-A356-12C7F49F2349}" destId="{8F699311-B57F-E947-AEA3-2C1D980DF538}" srcOrd="1" destOrd="0" presId="urn:microsoft.com/office/officeart/2005/8/layout/hProcess7"/>
    <dgm:cxn modelId="{EB68D4E9-1AFA-BB48-9913-51F5B4C8D839}" type="presParOf" srcId="{147974F5-7BBB-654F-A356-12C7F49F2349}" destId="{6B47FAF1-045C-7843-B396-61AC1D623D46}" srcOrd="2" destOrd="0" presId="urn:microsoft.com/office/officeart/2005/8/layout/hProcess7"/>
    <dgm:cxn modelId="{FE3B8441-A980-DA49-90C2-F55E561DE416}" type="presParOf" srcId="{AC37181A-7D1B-8849-AAC0-8A8F4BB1B0AE}" destId="{BC2AE7BB-AA87-504B-A5BA-9AA46626FF47}" srcOrd="9" destOrd="0" presId="urn:microsoft.com/office/officeart/2005/8/layout/hProcess7"/>
    <dgm:cxn modelId="{A0192605-202B-284D-845B-EF29170D88CF}" type="presParOf" srcId="{AC37181A-7D1B-8849-AAC0-8A8F4BB1B0AE}" destId="{A1955F3B-97AD-784D-B7A3-375026139CE8}" srcOrd="10" destOrd="0" presId="urn:microsoft.com/office/officeart/2005/8/layout/hProcess7"/>
    <dgm:cxn modelId="{58310E0E-0635-E144-8828-891CB7ACB58C}" type="presParOf" srcId="{A1955F3B-97AD-784D-B7A3-375026139CE8}" destId="{D5829C36-E15D-E543-BB56-A1B456CE4865}" srcOrd="0" destOrd="0" presId="urn:microsoft.com/office/officeart/2005/8/layout/hProcess7"/>
    <dgm:cxn modelId="{B221B346-8AB4-CE4D-80F1-A122D62DEFF0}" type="presParOf" srcId="{A1955F3B-97AD-784D-B7A3-375026139CE8}" destId="{8D0DAA9C-72AC-2C4B-B4F8-E6A7DF367B91}" srcOrd="1" destOrd="0" presId="urn:microsoft.com/office/officeart/2005/8/layout/hProcess7"/>
    <dgm:cxn modelId="{1E8C653E-EDA4-034F-A653-3BC3EA064C94}" type="presParOf" srcId="{A1955F3B-97AD-784D-B7A3-375026139CE8}" destId="{C07BB71C-2DE6-7A46-8E31-924489F0C6C5}" srcOrd="2" destOrd="0" presId="urn:microsoft.com/office/officeart/2005/8/layout/hProcess7"/>
    <dgm:cxn modelId="{3CACC1E8-53E9-1A4D-B122-EF66CB933A32}" type="presParOf" srcId="{AC37181A-7D1B-8849-AAC0-8A8F4BB1B0AE}" destId="{AC593446-3AF2-1042-8D9B-5D11F9E1174F}" srcOrd="11" destOrd="0" presId="urn:microsoft.com/office/officeart/2005/8/layout/hProcess7"/>
    <dgm:cxn modelId="{C6D54E9A-7FC1-6A4B-828E-A9820176EB59}" type="presParOf" srcId="{AC37181A-7D1B-8849-AAC0-8A8F4BB1B0AE}" destId="{F77A9A9D-3B67-5A43-AB8A-282E784B3CE5}" srcOrd="12" destOrd="0" presId="urn:microsoft.com/office/officeart/2005/8/layout/hProcess7"/>
    <dgm:cxn modelId="{A4196674-06ED-9440-A771-005F2FD7DD2C}" type="presParOf" srcId="{F77A9A9D-3B67-5A43-AB8A-282E784B3CE5}" destId="{72DB2317-73CE-A44D-B741-BA7E66641430}" srcOrd="0" destOrd="0" presId="urn:microsoft.com/office/officeart/2005/8/layout/hProcess7"/>
    <dgm:cxn modelId="{12831C4D-12ED-874F-A0B1-745E75AFEF68}" type="presParOf" srcId="{F77A9A9D-3B67-5A43-AB8A-282E784B3CE5}" destId="{9EFC117E-F776-744E-93BF-F883D2A427A4}" srcOrd="1" destOrd="0" presId="urn:microsoft.com/office/officeart/2005/8/layout/hProcess7"/>
    <dgm:cxn modelId="{E8C968C4-44DA-134C-B4FB-1AAD2131ED84}" type="presParOf" srcId="{F77A9A9D-3B67-5A43-AB8A-282E784B3CE5}" destId="{C7BCE03E-6EE2-8741-AF8F-87F921A7CE84}"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CE5D6-9BDF-40F7-8B26-F83A6AFA9D62}">
      <dsp:nvSpPr>
        <dsp:cNvPr id="0" name=""/>
        <dsp:cNvSpPr/>
      </dsp:nvSpPr>
      <dsp:spPr>
        <a:xfrm>
          <a:off x="4728834" y="12150"/>
          <a:ext cx="1041645" cy="104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l-PL" sz="1400" b="1" kern="1200" dirty="0"/>
            <a:t>ANALYSIS</a:t>
          </a:r>
          <a:endParaRPr lang="pl-PL" sz="2000" b="1" kern="1200" dirty="0"/>
        </a:p>
      </dsp:txBody>
      <dsp:txXfrm>
        <a:off x="4728834" y="12150"/>
        <a:ext cx="1041645" cy="1041645"/>
      </dsp:txXfrm>
    </dsp:sp>
    <dsp:sp modelId="{02DDECCD-68E9-49D5-A8CE-D2D6CF1EC20F}">
      <dsp:nvSpPr>
        <dsp:cNvPr id="0" name=""/>
        <dsp:cNvSpPr/>
      </dsp:nvSpPr>
      <dsp:spPr>
        <a:xfrm>
          <a:off x="1545354" y="1724"/>
          <a:ext cx="5085768" cy="5085768"/>
        </a:xfrm>
        <a:prstGeom prst="circularArrow">
          <a:avLst>
            <a:gd name="adj1" fmla="val 3994"/>
            <a:gd name="adj2" fmla="val 250567"/>
            <a:gd name="adj3" fmla="val 20572017"/>
            <a:gd name="adj4" fmla="val 18984232"/>
            <a:gd name="adj5" fmla="val 4660"/>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E2F8AAC-377C-43D2-94B2-379DF0156B32}">
      <dsp:nvSpPr>
        <dsp:cNvPr id="0" name=""/>
        <dsp:cNvSpPr/>
      </dsp:nvSpPr>
      <dsp:spPr>
        <a:xfrm>
          <a:off x="5618054" y="2023786"/>
          <a:ext cx="1586041" cy="104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noProof="0" dirty="0"/>
            <a:t>IDENTIFICATION</a:t>
          </a:r>
        </a:p>
      </dsp:txBody>
      <dsp:txXfrm>
        <a:off x="5618054" y="2023786"/>
        <a:ext cx="1586041" cy="1041645"/>
      </dsp:txXfrm>
    </dsp:sp>
    <dsp:sp modelId="{CBBC6CEB-E2EA-4455-8F92-36DA09C8E416}">
      <dsp:nvSpPr>
        <dsp:cNvPr id="0" name=""/>
        <dsp:cNvSpPr/>
      </dsp:nvSpPr>
      <dsp:spPr>
        <a:xfrm>
          <a:off x="1545354" y="1724"/>
          <a:ext cx="5085768" cy="5085768"/>
        </a:xfrm>
        <a:prstGeom prst="circularArrow">
          <a:avLst>
            <a:gd name="adj1" fmla="val 3994"/>
            <a:gd name="adj2" fmla="val 250567"/>
            <a:gd name="adj3" fmla="val 2365200"/>
            <a:gd name="adj4" fmla="val 777415"/>
            <a:gd name="adj5" fmla="val 4660"/>
          </a:avLst>
        </a:prstGeom>
        <a:solidFill>
          <a:schemeClr val="accent1">
            <a:shade val="80000"/>
            <a:hueOff val="-18023"/>
            <a:satOff val="-33"/>
            <a:lumOff val="481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6487602-06E4-4925-AFFD-6345A69575E6}">
      <dsp:nvSpPr>
        <dsp:cNvPr id="0" name=""/>
        <dsp:cNvSpPr/>
      </dsp:nvSpPr>
      <dsp:spPr>
        <a:xfrm>
          <a:off x="4728834" y="4035421"/>
          <a:ext cx="1041645" cy="104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l-PL" sz="1400" b="1" kern="1200" dirty="0"/>
            <a:t>PLAN</a:t>
          </a:r>
          <a:endParaRPr lang="pl-PL" sz="1800" b="1" kern="1200" dirty="0"/>
        </a:p>
      </dsp:txBody>
      <dsp:txXfrm>
        <a:off x="4728834" y="4035421"/>
        <a:ext cx="1041645" cy="1041645"/>
      </dsp:txXfrm>
    </dsp:sp>
    <dsp:sp modelId="{41EF124D-6C24-4B75-9A3C-2145E9B2279B}">
      <dsp:nvSpPr>
        <dsp:cNvPr id="0" name=""/>
        <dsp:cNvSpPr/>
      </dsp:nvSpPr>
      <dsp:spPr>
        <a:xfrm>
          <a:off x="1545354" y="1724"/>
          <a:ext cx="5085768" cy="5085768"/>
        </a:xfrm>
        <a:prstGeom prst="circularArrow">
          <a:avLst>
            <a:gd name="adj1" fmla="val 3994"/>
            <a:gd name="adj2" fmla="val 250567"/>
            <a:gd name="adj3" fmla="val 6109948"/>
            <a:gd name="adj4" fmla="val 4439484"/>
            <a:gd name="adj5" fmla="val 4660"/>
          </a:avLst>
        </a:prstGeom>
        <a:solidFill>
          <a:schemeClr val="accent1">
            <a:shade val="80000"/>
            <a:hueOff val="-36046"/>
            <a:satOff val="-66"/>
            <a:lumOff val="962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B926CA5-DDA3-4E19-B9C6-ECAF724E73E8}">
      <dsp:nvSpPr>
        <dsp:cNvPr id="0" name=""/>
        <dsp:cNvSpPr/>
      </dsp:nvSpPr>
      <dsp:spPr>
        <a:xfrm>
          <a:off x="2405997" y="4035421"/>
          <a:ext cx="1041645" cy="104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l-PL" sz="1400" b="1" kern="1200" dirty="0"/>
            <a:t>ACTION</a:t>
          </a:r>
          <a:endParaRPr lang="pl-PL" sz="1800" b="1" kern="1200" dirty="0"/>
        </a:p>
      </dsp:txBody>
      <dsp:txXfrm>
        <a:off x="2405997" y="4035421"/>
        <a:ext cx="1041645" cy="1041645"/>
      </dsp:txXfrm>
    </dsp:sp>
    <dsp:sp modelId="{277009C7-F095-4D5A-BC69-8E7B2D7C114C}">
      <dsp:nvSpPr>
        <dsp:cNvPr id="0" name=""/>
        <dsp:cNvSpPr/>
      </dsp:nvSpPr>
      <dsp:spPr>
        <a:xfrm>
          <a:off x="1545354" y="1724"/>
          <a:ext cx="5085768" cy="5085768"/>
        </a:xfrm>
        <a:prstGeom prst="circularArrow">
          <a:avLst>
            <a:gd name="adj1" fmla="val 3994"/>
            <a:gd name="adj2" fmla="val 250567"/>
            <a:gd name="adj3" fmla="val 9772017"/>
            <a:gd name="adj4" fmla="val 8184232"/>
            <a:gd name="adj5" fmla="val 4660"/>
          </a:avLst>
        </a:prstGeom>
        <a:solidFill>
          <a:schemeClr val="accent1">
            <a:shade val="80000"/>
            <a:hueOff val="-54068"/>
            <a:satOff val="-99"/>
            <a:lumOff val="1443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80B2B51-F151-4D4A-9C7A-6BC5B21BD0DB}">
      <dsp:nvSpPr>
        <dsp:cNvPr id="0" name=""/>
        <dsp:cNvSpPr/>
      </dsp:nvSpPr>
      <dsp:spPr>
        <a:xfrm>
          <a:off x="1244579" y="2023786"/>
          <a:ext cx="1041645" cy="104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pl-PL" sz="1200" b="1" kern="1200" dirty="0"/>
            <a:t>EVALUATION  </a:t>
          </a:r>
          <a:r>
            <a:rPr lang="pl-PL" sz="1050" b="1" kern="1200" dirty="0"/>
            <a:t>                                 </a:t>
          </a:r>
        </a:p>
      </dsp:txBody>
      <dsp:txXfrm>
        <a:off x="1244579" y="2023786"/>
        <a:ext cx="1041645" cy="1041645"/>
      </dsp:txXfrm>
    </dsp:sp>
    <dsp:sp modelId="{E8EC49B9-7750-4482-8728-10BDA412CAA6}">
      <dsp:nvSpPr>
        <dsp:cNvPr id="0" name=""/>
        <dsp:cNvSpPr/>
      </dsp:nvSpPr>
      <dsp:spPr>
        <a:xfrm>
          <a:off x="1545354" y="1724"/>
          <a:ext cx="5085768" cy="5085768"/>
        </a:xfrm>
        <a:prstGeom prst="circularArrow">
          <a:avLst>
            <a:gd name="adj1" fmla="val 3994"/>
            <a:gd name="adj2" fmla="val 250567"/>
            <a:gd name="adj3" fmla="val 12945034"/>
            <a:gd name="adj4" fmla="val 11577415"/>
            <a:gd name="adj5" fmla="val 4660"/>
          </a:avLst>
        </a:prstGeom>
        <a:solidFill>
          <a:schemeClr val="accent1">
            <a:shade val="80000"/>
            <a:hueOff val="-72091"/>
            <a:satOff val="-132"/>
            <a:lumOff val="1924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9337184-BD82-4EBD-8893-286B3F5B7C7E}">
      <dsp:nvSpPr>
        <dsp:cNvPr id="0" name=""/>
        <dsp:cNvSpPr/>
      </dsp:nvSpPr>
      <dsp:spPr>
        <a:xfrm>
          <a:off x="2162476" y="12150"/>
          <a:ext cx="1528688" cy="104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AU" sz="1400" b="1" kern="1200" baseline="0" noProof="0" dirty="0"/>
            <a:t>Risk</a:t>
          </a:r>
          <a:r>
            <a:rPr lang="pl-PL" sz="1400" b="1" kern="1200" baseline="0" dirty="0"/>
            <a:t> ASSESSMENT</a:t>
          </a:r>
          <a:endParaRPr lang="pl-PL" sz="1400" b="1" kern="1200" dirty="0"/>
        </a:p>
        <a:p>
          <a:pPr marL="0" lvl="0" indent="0" algn="ctr" defTabSz="622300">
            <a:lnSpc>
              <a:spcPct val="90000"/>
            </a:lnSpc>
            <a:spcBef>
              <a:spcPct val="0"/>
            </a:spcBef>
            <a:spcAft>
              <a:spcPct val="35000"/>
            </a:spcAft>
            <a:buNone/>
          </a:pPr>
          <a:r>
            <a:rPr lang="pl-PL" sz="1600" b="1" kern="1200" dirty="0">
              <a:solidFill>
                <a:srgbClr val="FF0000"/>
              </a:solidFill>
            </a:rPr>
            <a:t>DATABASE</a:t>
          </a:r>
        </a:p>
      </dsp:txBody>
      <dsp:txXfrm>
        <a:off x="2162476" y="12150"/>
        <a:ext cx="1528688" cy="1041645"/>
      </dsp:txXfrm>
    </dsp:sp>
    <dsp:sp modelId="{D0C6766B-B92F-476A-A307-94CF24FF7E68}">
      <dsp:nvSpPr>
        <dsp:cNvPr id="0" name=""/>
        <dsp:cNvSpPr/>
      </dsp:nvSpPr>
      <dsp:spPr>
        <a:xfrm>
          <a:off x="1545354" y="1724"/>
          <a:ext cx="5085768" cy="5085768"/>
        </a:xfrm>
        <a:prstGeom prst="circularArrow">
          <a:avLst>
            <a:gd name="adj1" fmla="val 3994"/>
            <a:gd name="adj2" fmla="val 250567"/>
            <a:gd name="adj3" fmla="val 16909948"/>
            <a:gd name="adj4" fmla="val 15609438"/>
            <a:gd name="adj5" fmla="val 4660"/>
          </a:avLst>
        </a:prstGeom>
        <a:solidFill>
          <a:schemeClr val="accent1">
            <a:shade val="80000"/>
            <a:hueOff val="-90114"/>
            <a:satOff val="-165"/>
            <a:lumOff val="2405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D70B4-6A05-415D-A669-79741CC4E1DE}">
      <dsp:nvSpPr>
        <dsp:cNvPr id="0" name=""/>
        <dsp:cNvSpPr/>
      </dsp:nvSpPr>
      <dsp:spPr>
        <a:xfrm>
          <a:off x="-3528811" y="-542420"/>
          <a:ext cx="4207050" cy="4207050"/>
        </a:xfrm>
        <a:prstGeom prst="blockArc">
          <a:avLst>
            <a:gd name="adj1" fmla="val 18900000"/>
            <a:gd name="adj2" fmla="val 2700000"/>
            <a:gd name="adj3" fmla="val 513"/>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DF2E09-25A3-4748-837F-E6F0EF14597B}">
      <dsp:nvSpPr>
        <dsp:cNvPr id="0" name=""/>
        <dsp:cNvSpPr/>
      </dsp:nvSpPr>
      <dsp:spPr>
        <a:xfrm>
          <a:off x="355584" y="240035"/>
          <a:ext cx="2907178" cy="4803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255" tIns="35560" rIns="35560" bIns="35560" numCol="1" spcCol="1270" anchor="ctr" anchorCtr="0">
          <a:noAutofit/>
        </a:bodyPr>
        <a:lstStyle/>
        <a:p>
          <a:pPr marL="0" lvl="0" indent="0" algn="l" defTabSz="622300">
            <a:lnSpc>
              <a:spcPct val="90000"/>
            </a:lnSpc>
            <a:spcBef>
              <a:spcPct val="0"/>
            </a:spcBef>
            <a:spcAft>
              <a:spcPct val="35000"/>
            </a:spcAft>
            <a:buNone/>
          </a:pPr>
          <a:r>
            <a:rPr lang="pl-PL" sz="1400" b="1" kern="1200" noProof="0" dirty="0">
              <a:solidFill>
                <a:schemeClr val="tx1"/>
              </a:solidFill>
            </a:rPr>
            <a:t>DATA</a:t>
          </a:r>
          <a:r>
            <a:rPr lang="en-AU" sz="1400" b="1" kern="1200" noProof="0" dirty="0">
              <a:solidFill>
                <a:schemeClr val="tx1"/>
              </a:solidFill>
            </a:rPr>
            <a:t>BASE OF R</a:t>
          </a:r>
          <a:r>
            <a:rPr lang="pl-PL" sz="1400" b="1" kern="1200" noProof="0" dirty="0">
              <a:solidFill>
                <a:schemeClr val="tx1"/>
              </a:solidFill>
            </a:rPr>
            <a:t>O</a:t>
          </a:r>
          <a:r>
            <a:rPr lang="en-AU" sz="1400" b="1" kern="1200" noProof="0" dirty="0">
              <a:solidFill>
                <a:schemeClr val="tx1"/>
              </a:solidFill>
            </a:rPr>
            <a:t>AD ACCIDENTS</a:t>
          </a:r>
        </a:p>
      </dsp:txBody>
      <dsp:txXfrm>
        <a:off x="355584" y="240035"/>
        <a:ext cx="2907178" cy="480320"/>
      </dsp:txXfrm>
    </dsp:sp>
    <dsp:sp modelId="{CA1EBC71-4498-4E9C-960F-E48D1C78E035}">
      <dsp:nvSpPr>
        <dsp:cNvPr id="0" name=""/>
        <dsp:cNvSpPr/>
      </dsp:nvSpPr>
      <dsp:spPr>
        <a:xfrm>
          <a:off x="55383" y="179995"/>
          <a:ext cx="600400" cy="60040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3CFE69-7172-4E53-9CE4-0BE5541D8C8C}">
      <dsp:nvSpPr>
        <dsp:cNvPr id="0" name=""/>
        <dsp:cNvSpPr/>
      </dsp:nvSpPr>
      <dsp:spPr>
        <a:xfrm>
          <a:off x="630963" y="960641"/>
          <a:ext cx="2631799" cy="480320"/>
        </a:xfrm>
        <a:prstGeom prst="rect">
          <a:avLst/>
        </a:prstGeom>
        <a:solidFill>
          <a:schemeClr val="accent3">
            <a:hueOff val="-46618"/>
            <a:satOff val="-7401"/>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255" tIns="35560" rIns="35560" bIns="35560" numCol="1" spcCol="1270" anchor="ctr" anchorCtr="0">
          <a:noAutofit/>
        </a:bodyPr>
        <a:lstStyle/>
        <a:p>
          <a:pPr marL="0" lvl="0" indent="0" algn="l" defTabSz="622300">
            <a:lnSpc>
              <a:spcPct val="90000"/>
            </a:lnSpc>
            <a:spcBef>
              <a:spcPct val="0"/>
            </a:spcBef>
            <a:spcAft>
              <a:spcPct val="35000"/>
            </a:spcAft>
            <a:buNone/>
          </a:pPr>
          <a:r>
            <a:rPr lang="en-AU" sz="1400" b="1" kern="1200" noProof="0" dirty="0">
              <a:solidFill>
                <a:schemeClr val="tx1"/>
              </a:solidFill>
            </a:rPr>
            <a:t>CONFLICTS</a:t>
          </a:r>
          <a:r>
            <a:rPr lang="pl-PL" sz="1400" b="1" kern="1200" noProof="0" dirty="0">
              <a:solidFill>
                <a:schemeClr val="tx1"/>
              </a:solidFill>
            </a:rPr>
            <a:t> ANALYSIS</a:t>
          </a:r>
          <a:endParaRPr lang="en-AU" sz="1400" b="1" kern="1200" noProof="0" dirty="0">
            <a:solidFill>
              <a:schemeClr val="tx1"/>
            </a:solidFill>
          </a:endParaRPr>
        </a:p>
      </dsp:txBody>
      <dsp:txXfrm>
        <a:off x="630963" y="960641"/>
        <a:ext cx="2631799" cy="480320"/>
      </dsp:txXfrm>
    </dsp:sp>
    <dsp:sp modelId="{361239B8-CF17-4D9A-8CAF-DF0483800719}">
      <dsp:nvSpPr>
        <dsp:cNvPr id="0" name=""/>
        <dsp:cNvSpPr/>
      </dsp:nvSpPr>
      <dsp:spPr>
        <a:xfrm>
          <a:off x="330762" y="900601"/>
          <a:ext cx="600400" cy="600400"/>
        </a:xfrm>
        <a:prstGeom prst="ellipse">
          <a:avLst/>
        </a:prstGeom>
        <a:solidFill>
          <a:schemeClr val="lt1">
            <a:hueOff val="0"/>
            <a:satOff val="0"/>
            <a:lumOff val="0"/>
            <a:alphaOff val="0"/>
          </a:schemeClr>
        </a:solidFill>
        <a:ln w="12700" cap="flat" cmpd="sng" algn="ctr">
          <a:solidFill>
            <a:schemeClr val="accent3">
              <a:hueOff val="-46618"/>
              <a:satOff val="-7401"/>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A5794C-3E69-45F9-BA10-C0485BB09E8A}">
      <dsp:nvSpPr>
        <dsp:cNvPr id="0" name=""/>
        <dsp:cNvSpPr/>
      </dsp:nvSpPr>
      <dsp:spPr>
        <a:xfrm>
          <a:off x="630963" y="1681247"/>
          <a:ext cx="2631799" cy="480320"/>
        </a:xfrm>
        <a:prstGeom prst="rect">
          <a:avLst/>
        </a:prstGeom>
        <a:solidFill>
          <a:schemeClr val="accent3">
            <a:hueOff val="-93237"/>
            <a:satOff val="-14802"/>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255" tIns="35560" rIns="35560" bIns="35560" numCol="1" spcCol="1270" anchor="ctr" anchorCtr="0">
          <a:noAutofit/>
        </a:bodyPr>
        <a:lstStyle/>
        <a:p>
          <a:pPr marL="0" lvl="0" indent="0" algn="l" defTabSz="622300">
            <a:lnSpc>
              <a:spcPct val="90000"/>
            </a:lnSpc>
            <a:spcBef>
              <a:spcPct val="0"/>
            </a:spcBef>
            <a:spcAft>
              <a:spcPct val="35000"/>
            </a:spcAft>
            <a:buNone/>
          </a:pPr>
          <a:r>
            <a:rPr lang="en-AU" sz="1400" b="1" kern="1200" noProof="0" dirty="0">
              <a:solidFill>
                <a:schemeClr val="tx1"/>
              </a:solidFill>
            </a:rPr>
            <a:t>LO</a:t>
          </a:r>
          <a:r>
            <a:rPr lang="pl-PL" sz="1400" b="1" kern="1200" noProof="0" dirty="0">
              <a:solidFill>
                <a:schemeClr val="tx1"/>
              </a:solidFill>
            </a:rPr>
            <a:t>C</a:t>
          </a:r>
          <a:r>
            <a:rPr lang="en-AU" sz="1400" b="1" kern="1200" noProof="0" dirty="0">
              <a:solidFill>
                <a:schemeClr val="tx1"/>
              </a:solidFill>
            </a:rPr>
            <a:t>AL ANALYSIS</a:t>
          </a:r>
        </a:p>
      </dsp:txBody>
      <dsp:txXfrm>
        <a:off x="630963" y="1681247"/>
        <a:ext cx="2631799" cy="480320"/>
      </dsp:txXfrm>
    </dsp:sp>
    <dsp:sp modelId="{8DD8D030-D784-442E-B82C-D689D688B31F}">
      <dsp:nvSpPr>
        <dsp:cNvPr id="0" name=""/>
        <dsp:cNvSpPr/>
      </dsp:nvSpPr>
      <dsp:spPr>
        <a:xfrm>
          <a:off x="330762" y="1621207"/>
          <a:ext cx="600400" cy="600400"/>
        </a:xfrm>
        <a:prstGeom prst="ellipse">
          <a:avLst/>
        </a:prstGeom>
        <a:solidFill>
          <a:schemeClr val="lt1">
            <a:hueOff val="0"/>
            <a:satOff val="0"/>
            <a:lumOff val="0"/>
            <a:alphaOff val="0"/>
          </a:schemeClr>
        </a:solidFill>
        <a:ln w="12700" cap="flat" cmpd="sng" algn="ctr">
          <a:solidFill>
            <a:schemeClr val="accent3">
              <a:hueOff val="-93237"/>
              <a:satOff val="-14802"/>
              <a:lumOff val="-353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910C1A-FCFF-431D-8F9C-478A2468E445}">
      <dsp:nvSpPr>
        <dsp:cNvPr id="0" name=""/>
        <dsp:cNvSpPr/>
      </dsp:nvSpPr>
      <dsp:spPr>
        <a:xfrm>
          <a:off x="355584" y="2401853"/>
          <a:ext cx="2907178" cy="480320"/>
        </a:xfrm>
        <a:prstGeom prst="rect">
          <a:avLst/>
        </a:prstGeom>
        <a:solidFill>
          <a:schemeClr val="accent3">
            <a:hueOff val="-139855"/>
            <a:satOff val="-22203"/>
            <a:lumOff val="-5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255" tIns="35560" rIns="35560" bIns="35560" numCol="1" spcCol="1270" anchor="ctr" anchorCtr="0">
          <a:noAutofit/>
        </a:bodyPr>
        <a:lstStyle/>
        <a:p>
          <a:pPr marL="0" lvl="0" indent="0" algn="l" defTabSz="622300">
            <a:lnSpc>
              <a:spcPct val="90000"/>
            </a:lnSpc>
            <a:spcBef>
              <a:spcPct val="0"/>
            </a:spcBef>
            <a:spcAft>
              <a:spcPct val="35000"/>
            </a:spcAft>
            <a:buNone/>
          </a:pPr>
          <a:r>
            <a:rPr lang="en-AU" sz="1400" b="1" kern="1200" noProof="0" dirty="0">
              <a:solidFill>
                <a:schemeClr val="tx1"/>
              </a:solidFill>
            </a:rPr>
            <a:t>INSPECT</a:t>
          </a:r>
          <a:r>
            <a:rPr lang="pl-PL" sz="1400" b="1" kern="1200" noProof="0" dirty="0" err="1">
              <a:solidFill>
                <a:schemeClr val="tx1"/>
              </a:solidFill>
            </a:rPr>
            <a:t>ION</a:t>
          </a:r>
          <a:r>
            <a:rPr lang="en-AU" sz="1400" b="1" kern="1200" noProof="0" dirty="0">
              <a:solidFill>
                <a:schemeClr val="tx1"/>
              </a:solidFill>
            </a:rPr>
            <a:t> / AUD</a:t>
          </a:r>
          <a:r>
            <a:rPr lang="pl-PL" sz="1400" b="1" kern="1200" noProof="0" dirty="0">
              <a:solidFill>
                <a:schemeClr val="tx1"/>
              </a:solidFill>
            </a:rPr>
            <a:t>IT</a:t>
          </a:r>
          <a:endParaRPr lang="en-AU" sz="1400" b="1" kern="1200" noProof="0" dirty="0">
            <a:solidFill>
              <a:schemeClr val="tx1"/>
            </a:solidFill>
          </a:endParaRPr>
        </a:p>
      </dsp:txBody>
      <dsp:txXfrm>
        <a:off x="355584" y="2401853"/>
        <a:ext cx="2907178" cy="480320"/>
      </dsp:txXfrm>
    </dsp:sp>
    <dsp:sp modelId="{A5EE3BC5-2EE4-4BA4-96E9-13A7E8FFFDFE}">
      <dsp:nvSpPr>
        <dsp:cNvPr id="0" name=""/>
        <dsp:cNvSpPr/>
      </dsp:nvSpPr>
      <dsp:spPr>
        <a:xfrm>
          <a:off x="55383" y="2341813"/>
          <a:ext cx="600400" cy="600400"/>
        </a:xfrm>
        <a:prstGeom prst="ellipse">
          <a:avLst/>
        </a:prstGeom>
        <a:solidFill>
          <a:schemeClr val="lt1">
            <a:hueOff val="0"/>
            <a:satOff val="0"/>
            <a:lumOff val="0"/>
            <a:alphaOff val="0"/>
          </a:schemeClr>
        </a:solidFill>
        <a:ln w="12700" cap="flat" cmpd="sng" algn="ctr">
          <a:solidFill>
            <a:schemeClr val="accent3">
              <a:hueOff val="-139855"/>
              <a:satOff val="-22203"/>
              <a:lumOff val="-529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651628-5A64-3346-BE8C-8B6E49D64161}">
      <dsp:nvSpPr>
        <dsp:cNvPr id="0" name=""/>
        <dsp:cNvSpPr/>
      </dsp:nvSpPr>
      <dsp:spPr>
        <a:xfrm>
          <a:off x="4691" y="584711"/>
          <a:ext cx="2821901" cy="3386281"/>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de-DE" sz="3200" kern="1200" dirty="0" err="1"/>
            <a:t>Planning</a:t>
          </a:r>
          <a:endParaRPr lang="de-DE" sz="3200" kern="1200" dirty="0"/>
        </a:p>
      </dsp:txBody>
      <dsp:txXfrm rot="16200000">
        <a:off x="-1101493" y="1690896"/>
        <a:ext cx="2776750" cy="564380"/>
      </dsp:txXfrm>
    </dsp:sp>
    <dsp:sp modelId="{DEDB4E38-24B2-544F-8835-9A59B7B42633}">
      <dsp:nvSpPr>
        <dsp:cNvPr id="0" name=""/>
        <dsp:cNvSpPr/>
      </dsp:nvSpPr>
      <dsp:spPr>
        <a:xfrm>
          <a:off x="569071" y="584711"/>
          <a:ext cx="2102316" cy="338628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marL="0" lvl="0" indent="0" algn="l" defTabSz="1466850">
            <a:lnSpc>
              <a:spcPct val="90000"/>
            </a:lnSpc>
            <a:spcBef>
              <a:spcPct val="0"/>
            </a:spcBef>
            <a:spcAft>
              <a:spcPct val="35000"/>
            </a:spcAft>
            <a:buNone/>
          </a:pPr>
          <a:r>
            <a:rPr lang="de-DE" sz="3300" b="1" kern="1200" dirty="0"/>
            <a:t>Road</a:t>
          </a:r>
          <a:br>
            <a:rPr lang="de-DE" sz="3300" b="1" kern="1200" dirty="0"/>
          </a:br>
          <a:r>
            <a:rPr lang="de-DE" sz="3300" b="1" kern="1200" dirty="0" err="1"/>
            <a:t>Safety</a:t>
          </a:r>
          <a:br>
            <a:rPr lang="de-DE" sz="3300" b="1" kern="1200" dirty="0"/>
          </a:br>
          <a:r>
            <a:rPr lang="de-DE" sz="3300" b="1" kern="1200" dirty="0"/>
            <a:t>Impact</a:t>
          </a:r>
          <a:br>
            <a:rPr lang="de-DE" sz="3300" b="1" kern="1200" dirty="0"/>
          </a:br>
          <a:r>
            <a:rPr lang="de-DE" sz="3300" b="1" kern="1200" dirty="0"/>
            <a:t>Assessment</a:t>
          </a:r>
        </a:p>
      </dsp:txBody>
      <dsp:txXfrm>
        <a:off x="569071" y="584711"/>
        <a:ext cx="2102316" cy="3386281"/>
      </dsp:txXfrm>
    </dsp:sp>
    <dsp:sp modelId="{4E3A8658-C40F-F645-94B5-78D79D7BD2B7}">
      <dsp:nvSpPr>
        <dsp:cNvPr id="0" name=""/>
        <dsp:cNvSpPr/>
      </dsp:nvSpPr>
      <dsp:spPr>
        <a:xfrm>
          <a:off x="2925359" y="584711"/>
          <a:ext cx="2821901" cy="3386281"/>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de-DE" sz="3200" kern="1200" dirty="0"/>
            <a:t>Design</a:t>
          </a:r>
        </a:p>
      </dsp:txBody>
      <dsp:txXfrm rot="16200000">
        <a:off x="1819173" y="1690896"/>
        <a:ext cx="2776750" cy="564380"/>
      </dsp:txXfrm>
    </dsp:sp>
    <dsp:sp modelId="{49119D76-9FE5-4B46-AB82-7A6BA6B88CF5}">
      <dsp:nvSpPr>
        <dsp:cNvPr id="0" name=""/>
        <dsp:cNvSpPr/>
      </dsp:nvSpPr>
      <dsp:spPr>
        <a:xfrm rot="5400000">
          <a:off x="2690525" y="3277401"/>
          <a:ext cx="497885" cy="423285"/>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85F12E-F10E-574D-A454-B0EB44D46292}">
      <dsp:nvSpPr>
        <dsp:cNvPr id="0" name=""/>
        <dsp:cNvSpPr/>
      </dsp:nvSpPr>
      <dsp:spPr>
        <a:xfrm>
          <a:off x="3489739" y="584711"/>
          <a:ext cx="2102316" cy="338628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marL="0" lvl="0" indent="0" algn="l" defTabSz="1466850">
            <a:lnSpc>
              <a:spcPct val="90000"/>
            </a:lnSpc>
            <a:spcBef>
              <a:spcPct val="0"/>
            </a:spcBef>
            <a:spcAft>
              <a:spcPct val="35000"/>
            </a:spcAft>
            <a:buNone/>
          </a:pPr>
          <a:r>
            <a:rPr lang="de-DE" sz="3300" b="1" kern="1200" dirty="0"/>
            <a:t>Road</a:t>
          </a:r>
          <a:br>
            <a:rPr lang="de-DE" sz="3300" b="1" kern="1200" dirty="0"/>
          </a:br>
          <a:r>
            <a:rPr lang="de-DE" sz="3300" b="1" kern="1200" dirty="0" err="1"/>
            <a:t>Safety</a:t>
          </a:r>
          <a:br>
            <a:rPr lang="de-DE" sz="3300" b="1" kern="1200" dirty="0"/>
          </a:br>
          <a:r>
            <a:rPr lang="de-DE" sz="3300" b="1" kern="1200" dirty="0"/>
            <a:t>Audit</a:t>
          </a:r>
        </a:p>
      </dsp:txBody>
      <dsp:txXfrm>
        <a:off x="3489739" y="584711"/>
        <a:ext cx="2102316" cy="3386281"/>
      </dsp:txXfrm>
    </dsp:sp>
    <dsp:sp modelId="{BB50639E-15D3-924D-9F21-22596842E227}">
      <dsp:nvSpPr>
        <dsp:cNvPr id="0" name=""/>
        <dsp:cNvSpPr/>
      </dsp:nvSpPr>
      <dsp:spPr>
        <a:xfrm>
          <a:off x="5846027" y="584711"/>
          <a:ext cx="2821901" cy="3386281"/>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de-DE" sz="3200" kern="1200" dirty="0"/>
            <a:t>Operation</a:t>
          </a:r>
        </a:p>
      </dsp:txBody>
      <dsp:txXfrm rot="16200000">
        <a:off x="4739841" y="1690896"/>
        <a:ext cx="2776750" cy="564380"/>
      </dsp:txXfrm>
    </dsp:sp>
    <dsp:sp modelId="{A0B3DDE1-FA5E-7D41-B47E-198B11A8ABB1}">
      <dsp:nvSpPr>
        <dsp:cNvPr id="0" name=""/>
        <dsp:cNvSpPr/>
      </dsp:nvSpPr>
      <dsp:spPr>
        <a:xfrm rot="5400000">
          <a:off x="5611193" y="3277401"/>
          <a:ext cx="497885" cy="423285"/>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47FAF1-045C-7843-B396-61AC1D623D46}">
      <dsp:nvSpPr>
        <dsp:cNvPr id="0" name=""/>
        <dsp:cNvSpPr/>
      </dsp:nvSpPr>
      <dsp:spPr>
        <a:xfrm>
          <a:off x="6410407" y="584711"/>
          <a:ext cx="2102316" cy="338628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marL="0" lvl="0" indent="0" algn="l" defTabSz="1466850">
            <a:lnSpc>
              <a:spcPct val="90000"/>
            </a:lnSpc>
            <a:spcBef>
              <a:spcPct val="0"/>
            </a:spcBef>
            <a:spcAft>
              <a:spcPct val="35000"/>
            </a:spcAft>
            <a:buNone/>
          </a:pPr>
          <a:r>
            <a:rPr lang="de-DE" sz="3300" b="1" kern="1200" dirty="0"/>
            <a:t>Road</a:t>
          </a:r>
          <a:br>
            <a:rPr lang="de-DE" sz="3300" b="1" kern="1200" dirty="0"/>
          </a:br>
          <a:r>
            <a:rPr lang="de-DE" sz="3300" b="1" kern="1200" dirty="0" err="1"/>
            <a:t>Safety</a:t>
          </a:r>
          <a:br>
            <a:rPr lang="de-DE" sz="3300" b="1" kern="1200" dirty="0"/>
          </a:br>
          <a:r>
            <a:rPr lang="de-DE" sz="3300" b="1" kern="1200" dirty="0" err="1"/>
            <a:t>Inspection</a:t>
          </a:r>
          <a:endParaRPr lang="de-DE" sz="3300" b="1" kern="1200" dirty="0"/>
        </a:p>
      </dsp:txBody>
      <dsp:txXfrm>
        <a:off x="6410407" y="584711"/>
        <a:ext cx="2102316" cy="3386281"/>
      </dsp:txXfrm>
    </dsp:sp>
    <dsp:sp modelId="{72DB2317-73CE-A44D-B741-BA7E66641430}">
      <dsp:nvSpPr>
        <dsp:cNvPr id="0" name=""/>
        <dsp:cNvSpPr/>
      </dsp:nvSpPr>
      <dsp:spPr>
        <a:xfrm>
          <a:off x="8766695" y="584711"/>
          <a:ext cx="2821901" cy="3386281"/>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9728" rIns="142240" bIns="0" numCol="1" spcCol="1270" anchor="t" anchorCtr="0">
          <a:noAutofit/>
        </a:bodyPr>
        <a:lstStyle/>
        <a:p>
          <a:pPr marL="0" lvl="0" indent="0" algn="r" defTabSz="1422400">
            <a:lnSpc>
              <a:spcPct val="90000"/>
            </a:lnSpc>
            <a:spcBef>
              <a:spcPct val="0"/>
            </a:spcBef>
            <a:spcAft>
              <a:spcPct val="35000"/>
            </a:spcAft>
            <a:buNone/>
          </a:pPr>
          <a:r>
            <a:rPr lang="de-DE" sz="3200" kern="1200" dirty="0"/>
            <a:t>Monitoring</a:t>
          </a:r>
        </a:p>
      </dsp:txBody>
      <dsp:txXfrm rot="16200000">
        <a:off x="7660509" y="1690896"/>
        <a:ext cx="2776750" cy="564380"/>
      </dsp:txXfrm>
    </dsp:sp>
    <dsp:sp modelId="{8D0DAA9C-72AC-2C4B-B4F8-E6A7DF367B91}">
      <dsp:nvSpPr>
        <dsp:cNvPr id="0" name=""/>
        <dsp:cNvSpPr/>
      </dsp:nvSpPr>
      <dsp:spPr>
        <a:xfrm rot="5400000">
          <a:off x="8531861" y="3277401"/>
          <a:ext cx="497885" cy="423285"/>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BCE03E-6EE2-8741-AF8F-87F921A7CE84}">
      <dsp:nvSpPr>
        <dsp:cNvPr id="0" name=""/>
        <dsp:cNvSpPr/>
      </dsp:nvSpPr>
      <dsp:spPr>
        <a:xfrm>
          <a:off x="9331075" y="584711"/>
          <a:ext cx="2102316" cy="338628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marL="0" lvl="0" indent="0" algn="l" defTabSz="1466850">
            <a:lnSpc>
              <a:spcPct val="90000"/>
            </a:lnSpc>
            <a:spcBef>
              <a:spcPct val="0"/>
            </a:spcBef>
            <a:spcAft>
              <a:spcPct val="35000"/>
            </a:spcAft>
            <a:buNone/>
          </a:pPr>
          <a:r>
            <a:rPr lang="de-DE" sz="3300" b="1" kern="1200" dirty="0"/>
            <a:t>Network-</a:t>
          </a:r>
          <a:r>
            <a:rPr lang="de-DE" sz="3300" b="1" kern="1200" dirty="0" err="1"/>
            <a:t>wide</a:t>
          </a:r>
          <a:br>
            <a:rPr lang="de-DE" sz="3300" b="1" kern="1200" dirty="0"/>
          </a:br>
          <a:r>
            <a:rPr lang="de-DE" sz="3300" b="1" kern="1200" dirty="0"/>
            <a:t>Road</a:t>
          </a:r>
          <a:br>
            <a:rPr lang="de-DE" sz="3300" b="1" kern="1200" dirty="0"/>
          </a:br>
          <a:r>
            <a:rPr lang="de-DE" sz="3300" b="1" kern="1200" dirty="0" err="1"/>
            <a:t>Safety</a:t>
          </a:r>
          <a:br>
            <a:rPr lang="de-DE" sz="3300" b="1" kern="1200" dirty="0"/>
          </a:br>
          <a:r>
            <a:rPr lang="de-DE" sz="3300" b="1" kern="1200" dirty="0"/>
            <a:t>Assessment</a:t>
          </a:r>
        </a:p>
      </dsp:txBody>
      <dsp:txXfrm>
        <a:off x="9331075" y="584711"/>
        <a:ext cx="2102316" cy="3386281"/>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it-IT"/>
          </a:p>
        </p:txBody>
      </p:sp>
      <p:sp>
        <p:nvSpPr>
          <p:cNvPr id="3" name="Segnaposto data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2E480A3C-2FE2-456F-AE72-C4BF8B0D7D6A}" type="datetimeFigureOut">
              <a:rPr lang="it-IT" smtClean="0"/>
              <a:pPr/>
              <a:t>16/06/2026</a:t>
            </a:fld>
            <a:endParaRPr lang="it-IT"/>
          </a:p>
        </p:txBody>
      </p:sp>
      <p:sp>
        <p:nvSpPr>
          <p:cNvPr id="4" name="Segnaposto piè di pagina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it-IT"/>
          </a:p>
        </p:txBody>
      </p:sp>
      <p:sp>
        <p:nvSpPr>
          <p:cNvPr id="5" name="Segnaposto numero diapositiva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E2FA068D-CFA6-424A-BBBA-43757032F831}" type="slidenum">
              <a:rPr lang="it-IT" smtClean="0"/>
              <a:pPr/>
              <a:t>‹#›</a:t>
            </a:fld>
            <a:endParaRPr lang="it-IT"/>
          </a:p>
        </p:txBody>
      </p:sp>
    </p:spTree>
    <p:extLst>
      <p:ext uri="{BB962C8B-B14F-4D97-AF65-F5344CB8AC3E}">
        <p14:creationId xmlns:p14="http://schemas.microsoft.com/office/powerpoint/2010/main" val="14558355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169920" cy="480060"/>
          </a:xfrm>
          <a:prstGeom prst="rect">
            <a:avLst/>
          </a:prstGeom>
        </p:spPr>
        <p:txBody>
          <a:bodyPr vert="horz" lIns="96653" tIns="48327" rIns="96653" bIns="48327"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4143587" y="0"/>
            <a:ext cx="3169920" cy="480060"/>
          </a:xfrm>
          <a:prstGeom prst="rect">
            <a:avLst/>
          </a:prstGeom>
        </p:spPr>
        <p:txBody>
          <a:bodyPr vert="horz" lIns="96653" tIns="48327" rIns="96653" bIns="48327" rtlCol="0"/>
          <a:lstStyle>
            <a:lvl1pPr algn="r" fontAlgn="auto">
              <a:spcBef>
                <a:spcPts val="0"/>
              </a:spcBef>
              <a:spcAft>
                <a:spcPts val="0"/>
              </a:spcAft>
              <a:defRPr sz="1200">
                <a:latin typeface="+mn-lt"/>
              </a:defRPr>
            </a:lvl1pPr>
          </a:lstStyle>
          <a:p>
            <a:pPr>
              <a:defRPr/>
            </a:pPr>
            <a:fld id="{E973FDDB-0854-4BF8-AA00-2AB72BF1C112}" type="datetimeFigureOut">
              <a:rPr lang="it-IT"/>
              <a:pPr>
                <a:defRPr/>
              </a:pPr>
              <a:t>16/06/2026</a:t>
            </a:fld>
            <a:endParaRPr lang="it-IT"/>
          </a:p>
        </p:txBody>
      </p:sp>
      <p:sp>
        <p:nvSpPr>
          <p:cNvPr id="4" name="Segnaposto immagine diapositiva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it-IT" noProof="0"/>
          </a:p>
        </p:txBody>
      </p:sp>
      <p:sp>
        <p:nvSpPr>
          <p:cNvPr id="5" name="Segnaposto note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fontAlgn="auto">
              <a:spcBef>
                <a:spcPts val="0"/>
              </a:spcBef>
              <a:spcAft>
                <a:spcPts val="0"/>
              </a:spcAft>
              <a:defRPr sz="1200">
                <a:latin typeface="+mn-lt"/>
              </a:defRPr>
            </a:lvl1pPr>
          </a:lstStyle>
          <a:p>
            <a:pPr>
              <a:defRPr/>
            </a:pPr>
            <a:fld id="{C5579795-AD6A-48C7-86BB-AE03BF551FD7}" type="slidenum">
              <a:rPr lang="it-IT"/>
              <a:pPr>
                <a:defRPr/>
              </a:pPr>
              <a:t>‹#›</a:t>
            </a:fld>
            <a:endParaRPr lang="it-IT"/>
          </a:p>
        </p:txBody>
      </p:sp>
    </p:spTree>
    <p:extLst>
      <p:ext uri="{BB962C8B-B14F-4D97-AF65-F5344CB8AC3E}">
        <p14:creationId xmlns:p14="http://schemas.microsoft.com/office/powerpoint/2010/main" val="42009184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r>
              <a:rPr lang="en-US" altLang="pl-PL" sz="1200"/>
              <a:t>Od czego zależy sukces</a:t>
            </a:r>
          </a:p>
        </p:txBody>
      </p:sp>
      <p:sp>
        <p:nvSpPr>
          <p:cNvPr id="33795" name="Rectangle 3"/>
          <p:cNvSpPr>
            <a:spLocks noGrp="1" noChangeArrowheads="1"/>
          </p:cNvSpPr>
          <p:nvPr>
            <p:ph type="dt" sz="quarter" idx="1"/>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CF8A5508-D86F-441A-B498-E5F61B74B3EC}" type="datetime1">
              <a:rPr lang="en-US" altLang="pl-PL" sz="1200"/>
              <a:pPr eaLnBrk="1" hangingPunct="1">
                <a:spcBef>
                  <a:spcPct val="0"/>
                </a:spcBef>
              </a:pPr>
              <a:t>6/16/2026</a:t>
            </a:fld>
            <a:endParaRPr lang="en-US" altLang="pl-PL" sz="1200"/>
          </a:p>
        </p:txBody>
      </p:sp>
      <p:sp>
        <p:nvSpPr>
          <p:cNvPr id="33796" name="Rectangle 6"/>
          <p:cNvSpPr>
            <a:spLocks noGrp="1" noChangeArrowheads="1"/>
          </p:cNvSpPr>
          <p:nvPr>
            <p:ph type="ftr" sz="quarter" idx="4"/>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r>
              <a:rPr lang="en-US" altLang="pl-PL" sz="1200"/>
              <a:t>Jarosław Wilk</a:t>
            </a:r>
          </a:p>
        </p:txBody>
      </p:sp>
      <p:sp>
        <p:nvSpPr>
          <p:cNvPr id="33797" name="Rectangle 7"/>
          <p:cNvSpPr>
            <a:spLocks noGrp="1" noChangeArrowheads="1"/>
          </p:cNvSpPr>
          <p:nvPr>
            <p:ph type="sldNum" sz="quarter" idx="5"/>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B39924E6-80A1-4229-AFCF-5C98375B0642}" type="slidenum">
              <a:rPr lang="en-US" altLang="pl-PL" sz="1200"/>
              <a:pPr eaLnBrk="1" hangingPunct="1">
                <a:spcBef>
                  <a:spcPct val="0"/>
                </a:spcBef>
              </a:pPr>
              <a:t>5</a:t>
            </a:fld>
            <a:endParaRPr lang="en-US" altLang="pl-PL" sz="1200"/>
          </a:p>
        </p:txBody>
      </p:sp>
      <p:sp>
        <p:nvSpPr>
          <p:cNvPr id="33798" name="Rectangle 2"/>
          <p:cNvSpPr>
            <a:spLocks noGrp="1" noRot="1" noChangeAspect="1" noChangeArrowheads="1" noTextEdit="1"/>
          </p:cNvSpPr>
          <p:nvPr>
            <p:ph type="sldImg"/>
          </p:nvPr>
        </p:nvSpPr>
        <p:spPr>
          <a:xfrm>
            <a:off x="381000" y="685800"/>
            <a:ext cx="6096000" cy="3429000"/>
          </a:xfrm>
          <a:ln/>
        </p:spPr>
      </p:sp>
      <p:sp>
        <p:nvSpPr>
          <p:cNvPr id="33799" name="Rectangle 3"/>
          <p:cNvSpPr>
            <a:spLocks noGrp="1" noChangeArrowheads="1"/>
          </p:cNvSpPr>
          <p:nvPr>
            <p:ph type="body" idx="1"/>
          </p:nvPr>
        </p:nvSpPr>
        <p:spPr>
          <a:noFill/>
        </p:spPr>
        <p:txBody>
          <a:bodyPr/>
          <a:lstStyle/>
          <a:p>
            <a:pPr eaLnBrk="1" hangingPunct="1"/>
            <a:endParaRPr lang="pl-PL" altLang="pl-PL" dirty="0"/>
          </a:p>
        </p:txBody>
      </p:sp>
    </p:spTree>
    <p:extLst>
      <p:ext uri="{BB962C8B-B14F-4D97-AF65-F5344CB8AC3E}">
        <p14:creationId xmlns:p14="http://schemas.microsoft.com/office/powerpoint/2010/main" val="3152444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a:defRPr/>
            </a:pPr>
            <a:fld id="{C5579795-AD6A-48C7-86BB-AE03BF551FD7}" type="slidenum">
              <a:rPr lang="it-IT" smtClean="0"/>
              <a:pPr>
                <a:defRPr/>
              </a:pPr>
              <a:t>18</a:t>
            </a:fld>
            <a:endParaRPr lang="it-IT"/>
          </a:p>
        </p:txBody>
      </p:sp>
    </p:spTree>
    <p:extLst>
      <p:ext uri="{BB962C8B-B14F-4D97-AF65-F5344CB8AC3E}">
        <p14:creationId xmlns:p14="http://schemas.microsoft.com/office/powerpoint/2010/main" val="256279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C2B81-4DDB-A5A3-001D-1702DE85384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B77DB99-F834-1617-872B-6041E9055DB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C914E97-773E-289B-3282-EEBB0A09DF37}"/>
              </a:ext>
            </a:extLst>
          </p:cNvPr>
          <p:cNvSpPr>
            <a:spLocks noGrp="1"/>
          </p:cNvSpPr>
          <p:nvPr>
            <p:ph type="body" idx="1"/>
          </p:nvPr>
        </p:nvSpPr>
        <p:spPr/>
        <p:txBody>
          <a:bodyPr/>
          <a:lstStyle/>
          <a:p>
            <a:r>
              <a:rPr lang="de-DE" dirty="0" err="1"/>
              <a:t>We</a:t>
            </a:r>
            <a:r>
              <a:rPr lang="de-DE" dirty="0"/>
              <a:t> </a:t>
            </a:r>
            <a:r>
              <a:rPr lang="de-DE" dirty="0" err="1"/>
              <a:t>are</a:t>
            </a:r>
            <a:r>
              <a:rPr lang="de-DE" dirty="0"/>
              <a:t> </a:t>
            </a:r>
            <a:r>
              <a:rPr lang="de-DE" dirty="0" err="1"/>
              <a:t>focussing</a:t>
            </a:r>
            <a:r>
              <a:rPr lang="de-DE" dirty="0"/>
              <a:t> on Infrastructure, </a:t>
            </a:r>
            <a:r>
              <a:rPr lang="de-DE" dirty="0" err="1"/>
              <a:t>because</a:t>
            </a:r>
            <a:r>
              <a:rPr lang="de-DE" dirty="0"/>
              <a:t> </a:t>
            </a:r>
            <a:r>
              <a:rPr lang="de-DE" dirty="0" err="1"/>
              <a:t>that</a:t>
            </a:r>
            <a:r>
              <a:rPr lang="de-DE" dirty="0"/>
              <a:t> </a:t>
            </a:r>
            <a:r>
              <a:rPr lang="de-DE" dirty="0" err="1"/>
              <a:t>is</a:t>
            </a:r>
            <a:r>
              <a:rPr lang="de-DE" dirty="0"/>
              <a:t> </a:t>
            </a:r>
            <a:r>
              <a:rPr lang="de-DE" dirty="0" err="1"/>
              <a:t>our</a:t>
            </a:r>
            <a:r>
              <a:rPr lang="de-DE" dirty="0"/>
              <a:t> </a:t>
            </a:r>
            <a:r>
              <a:rPr lang="de-DE" dirty="0" err="1"/>
              <a:t>background</a:t>
            </a:r>
            <a:r>
              <a:rPr lang="de-DE" dirty="0"/>
              <a:t>.  The </a:t>
            </a:r>
            <a:r>
              <a:rPr lang="de-DE" dirty="0" err="1"/>
              <a:t>other</a:t>
            </a:r>
            <a:r>
              <a:rPr lang="de-DE" dirty="0"/>
              <a:t> </a:t>
            </a:r>
            <a:r>
              <a:rPr lang="de-DE" dirty="0" err="1"/>
              <a:t>two</a:t>
            </a:r>
            <a:r>
              <a:rPr lang="de-DE" dirty="0"/>
              <a:t> </a:t>
            </a:r>
            <a:r>
              <a:rPr lang="de-DE" dirty="0" err="1"/>
              <a:t>domains</a:t>
            </a:r>
            <a:r>
              <a:rPr lang="de-DE" dirty="0"/>
              <a:t> </a:t>
            </a:r>
            <a:r>
              <a:rPr lang="de-DE" dirty="0" err="1"/>
              <a:t>are</a:t>
            </a:r>
            <a:r>
              <a:rPr lang="de-DE" dirty="0"/>
              <a:t> </a:t>
            </a:r>
            <a:r>
              <a:rPr lang="de-DE" dirty="0" err="1"/>
              <a:t>equally</a:t>
            </a:r>
            <a:r>
              <a:rPr lang="de-DE" dirty="0"/>
              <a:t> </a:t>
            </a:r>
            <a:r>
              <a:rPr lang="de-DE" dirty="0" err="1"/>
              <a:t>important</a:t>
            </a:r>
            <a:r>
              <a:rPr lang="de-DE" dirty="0"/>
              <a:t>.</a:t>
            </a:r>
          </a:p>
        </p:txBody>
      </p:sp>
      <p:sp>
        <p:nvSpPr>
          <p:cNvPr id="4" name="Foliennummernplatzhalter 3">
            <a:extLst>
              <a:ext uri="{FF2B5EF4-FFF2-40B4-BE49-F238E27FC236}">
                <a16:creationId xmlns:a16="http://schemas.microsoft.com/office/drawing/2014/main" id="{8E999E7B-4463-7D43-66E8-94AD75E72F50}"/>
              </a:ext>
            </a:extLst>
          </p:cNvPr>
          <p:cNvSpPr>
            <a:spLocks noGrp="1"/>
          </p:cNvSpPr>
          <p:nvPr>
            <p:ph type="sldNum" sz="quarter" idx="5"/>
          </p:nvPr>
        </p:nvSpPr>
        <p:spPr/>
        <p:txBody>
          <a:bodyPr/>
          <a:lstStyle/>
          <a:p>
            <a:pPr>
              <a:defRPr/>
            </a:pPr>
            <a:fld id="{C5579795-AD6A-48C7-86BB-AE03BF551FD7}" type="slidenum">
              <a:rPr lang="it-IT" smtClean="0"/>
              <a:pPr>
                <a:defRPr/>
              </a:pPr>
              <a:t>19</a:t>
            </a:fld>
            <a:endParaRPr lang="it-IT"/>
          </a:p>
        </p:txBody>
      </p:sp>
    </p:spTree>
    <p:extLst>
      <p:ext uri="{BB962C8B-B14F-4D97-AF65-F5344CB8AC3E}">
        <p14:creationId xmlns:p14="http://schemas.microsoft.com/office/powerpoint/2010/main" val="2762098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080F4-F92D-B99F-AB9B-4E2985BC4E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F96DD8-C3EC-6E15-FBE0-6E7197C4926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4D23A41-0E7E-E097-FA36-AD027D19F660}"/>
              </a:ext>
            </a:extLst>
          </p:cNvPr>
          <p:cNvSpPr>
            <a:spLocks noGrp="1"/>
          </p:cNvSpPr>
          <p:nvPr>
            <p:ph type="body" idx="1"/>
          </p:nvPr>
        </p:nvSpPr>
        <p:spPr/>
        <p:txBody>
          <a:bodyPr/>
          <a:lstStyle/>
          <a:p>
            <a:r>
              <a:rPr lang="de-DE" dirty="0" err="1"/>
              <a:t>We</a:t>
            </a:r>
            <a:r>
              <a:rPr lang="de-DE" dirty="0"/>
              <a:t> </a:t>
            </a:r>
            <a:r>
              <a:rPr lang="de-DE" dirty="0" err="1"/>
              <a:t>are</a:t>
            </a:r>
            <a:r>
              <a:rPr lang="de-DE" dirty="0"/>
              <a:t> </a:t>
            </a:r>
            <a:r>
              <a:rPr lang="de-DE" dirty="0" err="1"/>
              <a:t>focussing</a:t>
            </a:r>
            <a:r>
              <a:rPr lang="de-DE" dirty="0"/>
              <a:t> on Infrastructure, </a:t>
            </a:r>
            <a:r>
              <a:rPr lang="de-DE" dirty="0" err="1"/>
              <a:t>because</a:t>
            </a:r>
            <a:r>
              <a:rPr lang="de-DE" dirty="0"/>
              <a:t> </a:t>
            </a:r>
            <a:r>
              <a:rPr lang="de-DE" dirty="0" err="1"/>
              <a:t>that</a:t>
            </a:r>
            <a:r>
              <a:rPr lang="de-DE" dirty="0"/>
              <a:t> </a:t>
            </a:r>
            <a:r>
              <a:rPr lang="de-DE" dirty="0" err="1"/>
              <a:t>is</a:t>
            </a:r>
            <a:r>
              <a:rPr lang="de-DE" dirty="0"/>
              <a:t> </a:t>
            </a:r>
            <a:r>
              <a:rPr lang="de-DE" dirty="0" err="1"/>
              <a:t>our</a:t>
            </a:r>
            <a:r>
              <a:rPr lang="de-DE" dirty="0"/>
              <a:t> </a:t>
            </a:r>
            <a:r>
              <a:rPr lang="de-DE" dirty="0" err="1"/>
              <a:t>background</a:t>
            </a:r>
            <a:r>
              <a:rPr lang="de-DE" dirty="0"/>
              <a:t>.  The </a:t>
            </a:r>
            <a:r>
              <a:rPr lang="de-DE" dirty="0" err="1"/>
              <a:t>other</a:t>
            </a:r>
            <a:r>
              <a:rPr lang="de-DE" dirty="0"/>
              <a:t> </a:t>
            </a:r>
            <a:r>
              <a:rPr lang="de-DE" dirty="0" err="1"/>
              <a:t>two</a:t>
            </a:r>
            <a:r>
              <a:rPr lang="de-DE" dirty="0"/>
              <a:t> </a:t>
            </a:r>
            <a:r>
              <a:rPr lang="de-DE" dirty="0" err="1"/>
              <a:t>domains</a:t>
            </a:r>
            <a:r>
              <a:rPr lang="de-DE" dirty="0"/>
              <a:t> </a:t>
            </a:r>
            <a:r>
              <a:rPr lang="de-DE" dirty="0" err="1"/>
              <a:t>are</a:t>
            </a:r>
            <a:r>
              <a:rPr lang="de-DE" dirty="0"/>
              <a:t> </a:t>
            </a:r>
            <a:r>
              <a:rPr lang="de-DE" dirty="0" err="1"/>
              <a:t>equally</a:t>
            </a:r>
            <a:r>
              <a:rPr lang="de-DE" dirty="0"/>
              <a:t> </a:t>
            </a:r>
            <a:r>
              <a:rPr lang="de-DE" dirty="0" err="1"/>
              <a:t>important</a:t>
            </a:r>
            <a:r>
              <a:rPr lang="de-DE" dirty="0"/>
              <a:t>.</a:t>
            </a:r>
          </a:p>
        </p:txBody>
      </p:sp>
      <p:sp>
        <p:nvSpPr>
          <p:cNvPr id="4" name="Foliennummernplatzhalter 3">
            <a:extLst>
              <a:ext uri="{FF2B5EF4-FFF2-40B4-BE49-F238E27FC236}">
                <a16:creationId xmlns:a16="http://schemas.microsoft.com/office/drawing/2014/main" id="{B8D3ABD7-7B33-BA3E-ADEE-4F757B90AF0A}"/>
              </a:ext>
            </a:extLst>
          </p:cNvPr>
          <p:cNvSpPr>
            <a:spLocks noGrp="1"/>
          </p:cNvSpPr>
          <p:nvPr>
            <p:ph type="sldNum" sz="quarter" idx="5"/>
          </p:nvPr>
        </p:nvSpPr>
        <p:spPr/>
        <p:txBody>
          <a:bodyPr/>
          <a:lstStyle/>
          <a:p>
            <a:pPr>
              <a:defRPr/>
            </a:pPr>
            <a:fld id="{C5579795-AD6A-48C7-86BB-AE03BF551FD7}" type="slidenum">
              <a:rPr lang="it-IT" smtClean="0"/>
              <a:pPr>
                <a:defRPr/>
              </a:pPr>
              <a:t>20</a:t>
            </a:fld>
            <a:endParaRPr lang="it-IT"/>
          </a:p>
        </p:txBody>
      </p:sp>
    </p:spTree>
    <p:extLst>
      <p:ext uri="{BB962C8B-B14F-4D97-AF65-F5344CB8AC3E}">
        <p14:creationId xmlns:p14="http://schemas.microsoft.com/office/powerpoint/2010/main" val="473106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C140D-1F84-52BB-BE6C-8BEC9CD867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AB9137-B2BA-52C6-FB5F-0336F4DC52F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191C200-8E5B-AF91-B490-FF31D98A2B6B}"/>
              </a:ext>
            </a:extLst>
          </p:cNvPr>
          <p:cNvSpPr>
            <a:spLocks noGrp="1"/>
          </p:cNvSpPr>
          <p:nvPr>
            <p:ph type="body" idx="1"/>
          </p:nvPr>
        </p:nvSpPr>
        <p:spPr/>
        <p:txBody>
          <a:bodyPr/>
          <a:lstStyle/>
          <a:p>
            <a:r>
              <a:rPr lang="de-DE" dirty="0" err="1"/>
              <a:t>Example</a:t>
            </a:r>
            <a:r>
              <a:rPr lang="de-DE" dirty="0"/>
              <a:t>: A </a:t>
            </a:r>
            <a:r>
              <a:rPr lang="de-DE" dirty="0" err="1"/>
              <a:t>car</a:t>
            </a:r>
            <a:r>
              <a:rPr lang="de-DE" dirty="0"/>
              <a:t> </a:t>
            </a:r>
            <a:r>
              <a:rPr lang="de-DE" dirty="0" err="1"/>
              <a:t>drives</a:t>
            </a:r>
            <a:r>
              <a:rPr lang="de-DE" dirty="0"/>
              <a:t> on a </a:t>
            </a:r>
            <a:r>
              <a:rPr lang="de-DE" dirty="0" err="1"/>
              <a:t>road</a:t>
            </a:r>
            <a:r>
              <a:rPr lang="de-DE" dirty="0"/>
              <a:t>, </a:t>
            </a:r>
            <a:r>
              <a:rPr lang="de-DE" dirty="0" err="1"/>
              <a:t>it</a:t>
            </a:r>
            <a:r>
              <a:rPr lang="de-DE" dirty="0"/>
              <a:t> </a:t>
            </a:r>
            <a:r>
              <a:rPr lang="de-DE" dirty="0" err="1"/>
              <a:t>is</a:t>
            </a:r>
            <a:r>
              <a:rPr lang="de-DE" dirty="0"/>
              <a:t> </a:t>
            </a:r>
            <a:r>
              <a:rPr lang="de-DE" dirty="0" err="1"/>
              <a:t>dark</a:t>
            </a:r>
            <a:endParaRPr lang="de-DE" dirty="0"/>
          </a:p>
        </p:txBody>
      </p:sp>
      <p:sp>
        <p:nvSpPr>
          <p:cNvPr id="4" name="Foliennummernplatzhalter 3">
            <a:extLst>
              <a:ext uri="{FF2B5EF4-FFF2-40B4-BE49-F238E27FC236}">
                <a16:creationId xmlns:a16="http://schemas.microsoft.com/office/drawing/2014/main" id="{DE3558A6-6CB3-F36D-6617-251098912539}"/>
              </a:ext>
            </a:extLst>
          </p:cNvPr>
          <p:cNvSpPr>
            <a:spLocks noGrp="1"/>
          </p:cNvSpPr>
          <p:nvPr>
            <p:ph type="sldNum" sz="quarter" idx="5"/>
          </p:nvPr>
        </p:nvSpPr>
        <p:spPr/>
        <p:txBody>
          <a:bodyPr/>
          <a:lstStyle/>
          <a:p>
            <a:pPr>
              <a:defRPr/>
            </a:pPr>
            <a:fld id="{C5579795-AD6A-48C7-86BB-AE03BF551FD7}" type="slidenum">
              <a:rPr lang="it-IT" smtClean="0"/>
              <a:pPr>
                <a:defRPr/>
              </a:pPr>
              <a:t>21</a:t>
            </a:fld>
            <a:endParaRPr lang="it-IT"/>
          </a:p>
        </p:txBody>
      </p:sp>
    </p:spTree>
    <p:extLst>
      <p:ext uri="{BB962C8B-B14F-4D97-AF65-F5344CB8AC3E}">
        <p14:creationId xmlns:p14="http://schemas.microsoft.com/office/powerpoint/2010/main" val="262700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04AF0-F0EE-B0A9-D1E6-B253105F7D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4562C3-CD0A-A89E-4625-4015758679A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EEEE1E9-96D8-59A7-1B22-7700362ABDBC}"/>
              </a:ext>
            </a:extLst>
          </p:cNvPr>
          <p:cNvSpPr>
            <a:spLocks noGrp="1"/>
          </p:cNvSpPr>
          <p:nvPr>
            <p:ph type="body" idx="1"/>
          </p:nvPr>
        </p:nvSpPr>
        <p:spPr/>
        <p:txBody>
          <a:bodyPr/>
          <a:lstStyle/>
          <a:p>
            <a:r>
              <a:rPr lang="de-DE" dirty="0" err="1"/>
              <a:t>It</a:t>
            </a:r>
            <a:r>
              <a:rPr lang="de-DE" dirty="0"/>
              <a:t> </a:t>
            </a:r>
            <a:r>
              <a:rPr lang="de-DE" dirty="0" err="1"/>
              <a:t>starts</a:t>
            </a:r>
            <a:r>
              <a:rPr lang="de-DE" dirty="0"/>
              <a:t> </a:t>
            </a:r>
            <a:r>
              <a:rPr lang="de-DE" dirty="0" err="1"/>
              <a:t>to</a:t>
            </a:r>
            <a:r>
              <a:rPr lang="de-DE" dirty="0"/>
              <a:t> rain</a:t>
            </a:r>
          </a:p>
        </p:txBody>
      </p:sp>
      <p:sp>
        <p:nvSpPr>
          <p:cNvPr id="4" name="Foliennummernplatzhalter 3">
            <a:extLst>
              <a:ext uri="{FF2B5EF4-FFF2-40B4-BE49-F238E27FC236}">
                <a16:creationId xmlns:a16="http://schemas.microsoft.com/office/drawing/2014/main" id="{3E9FCE5C-3A3A-20A2-280F-26694E319486}"/>
              </a:ext>
            </a:extLst>
          </p:cNvPr>
          <p:cNvSpPr>
            <a:spLocks noGrp="1"/>
          </p:cNvSpPr>
          <p:nvPr>
            <p:ph type="sldNum" sz="quarter" idx="5"/>
          </p:nvPr>
        </p:nvSpPr>
        <p:spPr/>
        <p:txBody>
          <a:bodyPr/>
          <a:lstStyle/>
          <a:p>
            <a:pPr>
              <a:defRPr/>
            </a:pPr>
            <a:fld id="{C5579795-AD6A-48C7-86BB-AE03BF551FD7}" type="slidenum">
              <a:rPr lang="it-IT" smtClean="0"/>
              <a:pPr>
                <a:defRPr/>
              </a:pPr>
              <a:t>22</a:t>
            </a:fld>
            <a:endParaRPr lang="it-IT"/>
          </a:p>
        </p:txBody>
      </p:sp>
    </p:spTree>
    <p:extLst>
      <p:ext uri="{BB962C8B-B14F-4D97-AF65-F5344CB8AC3E}">
        <p14:creationId xmlns:p14="http://schemas.microsoft.com/office/powerpoint/2010/main" val="4010774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FDB5B-C755-3B78-5506-47DDDD036AB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2009FD-4685-484E-21D8-06D5BDD28BE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261B750-3DBE-7290-4D7C-6663A1BC05E3}"/>
              </a:ext>
            </a:extLst>
          </p:cNvPr>
          <p:cNvSpPr>
            <a:spLocks noGrp="1"/>
          </p:cNvSpPr>
          <p:nvPr>
            <p:ph type="body" idx="1"/>
          </p:nvPr>
        </p:nvSpPr>
        <p:spPr/>
        <p:txBody>
          <a:bodyPr/>
          <a:lstStyle/>
          <a:p>
            <a:r>
              <a:rPr lang="de-DE" dirty="0"/>
              <a:t>The </a:t>
            </a:r>
            <a:r>
              <a:rPr lang="de-DE" dirty="0" err="1"/>
              <a:t>road</a:t>
            </a:r>
            <a:r>
              <a:rPr lang="de-DE" dirty="0"/>
              <a:t> </a:t>
            </a:r>
            <a:r>
              <a:rPr lang="de-DE" dirty="0" err="1"/>
              <a:t>has</a:t>
            </a:r>
            <a:r>
              <a:rPr lang="de-DE" dirty="0"/>
              <a:t> </a:t>
            </a:r>
            <a:r>
              <a:rPr lang="de-DE" dirty="0" err="1"/>
              <a:t>small</a:t>
            </a:r>
            <a:r>
              <a:rPr lang="de-DE" dirty="0"/>
              <a:t> </a:t>
            </a:r>
            <a:r>
              <a:rPr lang="de-DE" dirty="0" err="1"/>
              <a:t>radi</a:t>
            </a:r>
            <a:r>
              <a:rPr lang="pl-PL" dirty="0" err="1"/>
              <a:t>us</a:t>
            </a:r>
            <a:endParaRPr lang="de-DE" dirty="0"/>
          </a:p>
        </p:txBody>
      </p:sp>
      <p:sp>
        <p:nvSpPr>
          <p:cNvPr id="4" name="Foliennummernplatzhalter 3">
            <a:extLst>
              <a:ext uri="{FF2B5EF4-FFF2-40B4-BE49-F238E27FC236}">
                <a16:creationId xmlns:a16="http://schemas.microsoft.com/office/drawing/2014/main" id="{826B449E-7B48-21AB-DEB4-95E16A9AB93C}"/>
              </a:ext>
            </a:extLst>
          </p:cNvPr>
          <p:cNvSpPr>
            <a:spLocks noGrp="1"/>
          </p:cNvSpPr>
          <p:nvPr>
            <p:ph type="sldNum" sz="quarter" idx="5"/>
          </p:nvPr>
        </p:nvSpPr>
        <p:spPr/>
        <p:txBody>
          <a:bodyPr/>
          <a:lstStyle/>
          <a:p>
            <a:pPr>
              <a:defRPr/>
            </a:pPr>
            <a:fld id="{C5579795-AD6A-48C7-86BB-AE03BF551FD7}" type="slidenum">
              <a:rPr lang="it-IT" smtClean="0"/>
              <a:pPr>
                <a:defRPr/>
              </a:pPr>
              <a:t>23</a:t>
            </a:fld>
            <a:endParaRPr lang="it-IT"/>
          </a:p>
        </p:txBody>
      </p:sp>
    </p:spTree>
    <p:extLst>
      <p:ext uri="{BB962C8B-B14F-4D97-AF65-F5344CB8AC3E}">
        <p14:creationId xmlns:p14="http://schemas.microsoft.com/office/powerpoint/2010/main" val="3990676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56B60-00C2-D794-D6E0-39D7A053B02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6434E49-FB3C-13D6-A564-1D7EDED7587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D95809-E313-7CC3-FC85-075387ACE5A4}"/>
              </a:ext>
            </a:extLst>
          </p:cNvPr>
          <p:cNvSpPr>
            <a:spLocks noGrp="1"/>
          </p:cNvSpPr>
          <p:nvPr>
            <p:ph type="body" idx="1"/>
          </p:nvPr>
        </p:nvSpPr>
        <p:spPr/>
        <p:txBody>
          <a:bodyPr/>
          <a:lstStyle/>
          <a:p>
            <a:r>
              <a:rPr lang="de-DE" dirty="0"/>
              <a:t>The </a:t>
            </a:r>
            <a:r>
              <a:rPr lang="de-DE" dirty="0" err="1"/>
              <a:t>quality</a:t>
            </a:r>
            <a:r>
              <a:rPr lang="de-DE" dirty="0"/>
              <a:t> </a:t>
            </a:r>
            <a:r>
              <a:rPr lang="de-DE" dirty="0" err="1"/>
              <a:t>of</a:t>
            </a:r>
            <a:r>
              <a:rPr lang="de-DE" dirty="0"/>
              <a:t> </a:t>
            </a:r>
            <a:r>
              <a:rPr lang="de-DE" dirty="0" err="1"/>
              <a:t>the</a:t>
            </a:r>
            <a:r>
              <a:rPr lang="de-DE" dirty="0"/>
              <a:t> </a:t>
            </a:r>
            <a:r>
              <a:rPr lang="de-DE" dirty="0" err="1"/>
              <a:t>pavement</a:t>
            </a:r>
            <a:r>
              <a:rPr lang="de-DE" dirty="0"/>
              <a:t> </a:t>
            </a:r>
            <a:r>
              <a:rPr lang="de-DE" dirty="0" err="1"/>
              <a:t>is</a:t>
            </a:r>
            <a:r>
              <a:rPr lang="de-DE" dirty="0"/>
              <a:t> </a:t>
            </a:r>
            <a:r>
              <a:rPr lang="de-DE" dirty="0" err="1"/>
              <a:t>poor</a:t>
            </a:r>
            <a:endParaRPr lang="de-DE" dirty="0"/>
          </a:p>
        </p:txBody>
      </p:sp>
      <p:sp>
        <p:nvSpPr>
          <p:cNvPr id="4" name="Foliennummernplatzhalter 3">
            <a:extLst>
              <a:ext uri="{FF2B5EF4-FFF2-40B4-BE49-F238E27FC236}">
                <a16:creationId xmlns:a16="http://schemas.microsoft.com/office/drawing/2014/main" id="{D5BBB78E-352B-B863-FF9B-51326A64624C}"/>
              </a:ext>
            </a:extLst>
          </p:cNvPr>
          <p:cNvSpPr>
            <a:spLocks noGrp="1"/>
          </p:cNvSpPr>
          <p:nvPr>
            <p:ph type="sldNum" sz="quarter" idx="5"/>
          </p:nvPr>
        </p:nvSpPr>
        <p:spPr/>
        <p:txBody>
          <a:bodyPr/>
          <a:lstStyle/>
          <a:p>
            <a:pPr>
              <a:defRPr/>
            </a:pPr>
            <a:fld id="{C5579795-AD6A-48C7-86BB-AE03BF551FD7}" type="slidenum">
              <a:rPr lang="it-IT" smtClean="0"/>
              <a:pPr>
                <a:defRPr/>
              </a:pPr>
              <a:t>24</a:t>
            </a:fld>
            <a:endParaRPr lang="it-IT"/>
          </a:p>
        </p:txBody>
      </p:sp>
    </p:spTree>
    <p:extLst>
      <p:ext uri="{BB962C8B-B14F-4D97-AF65-F5344CB8AC3E}">
        <p14:creationId xmlns:p14="http://schemas.microsoft.com/office/powerpoint/2010/main" val="2018559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F1A33-0797-3A8B-C5B6-1781200F405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1AAF9EC-2D5F-96C1-EA27-3B889C25D17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CAD9E0A-3A83-5AB2-18ED-4AC6238A849E}"/>
              </a:ext>
            </a:extLst>
          </p:cNvPr>
          <p:cNvSpPr>
            <a:spLocks noGrp="1"/>
          </p:cNvSpPr>
          <p:nvPr>
            <p:ph type="body" idx="1"/>
          </p:nvPr>
        </p:nvSpPr>
        <p:spPr/>
        <p:txBody>
          <a:bodyPr/>
          <a:lstStyle/>
          <a:p>
            <a:r>
              <a:rPr lang="de-DE" dirty="0"/>
              <a:t>The </a:t>
            </a:r>
            <a:r>
              <a:rPr lang="de-DE" dirty="0" err="1"/>
              <a:t>driver</a:t>
            </a:r>
            <a:r>
              <a:rPr lang="de-DE" dirty="0"/>
              <a:t> </a:t>
            </a:r>
            <a:r>
              <a:rPr lang="de-DE" dirty="0" err="1"/>
              <a:t>is</a:t>
            </a:r>
            <a:r>
              <a:rPr lang="de-DE" dirty="0"/>
              <a:t> </a:t>
            </a:r>
            <a:r>
              <a:rPr lang="de-DE" dirty="0" err="1"/>
              <a:t>distracted</a:t>
            </a:r>
            <a:r>
              <a:rPr lang="de-DE" dirty="0"/>
              <a:t> – CRASH</a:t>
            </a:r>
          </a:p>
        </p:txBody>
      </p:sp>
      <p:sp>
        <p:nvSpPr>
          <p:cNvPr id="4" name="Foliennummernplatzhalter 3">
            <a:extLst>
              <a:ext uri="{FF2B5EF4-FFF2-40B4-BE49-F238E27FC236}">
                <a16:creationId xmlns:a16="http://schemas.microsoft.com/office/drawing/2014/main" id="{CD992491-490D-DEE9-2A2B-E9D322DE82FE}"/>
              </a:ext>
            </a:extLst>
          </p:cNvPr>
          <p:cNvSpPr>
            <a:spLocks noGrp="1"/>
          </p:cNvSpPr>
          <p:nvPr>
            <p:ph type="sldNum" sz="quarter" idx="5"/>
          </p:nvPr>
        </p:nvSpPr>
        <p:spPr/>
        <p:txBody>
          <a:bodyPr/>
          <a:lstStyle/>
          <a:p>
            <a:pPr>
              <a:defRPr/>
            </a:pPr>
            <a:fld id="{C5579795-AD6A-48C7-86BB-AE03BF551FD7}" type="slidenum">
              <a:rPr lang="it-IT" smtClean="0"/>
              <a:pPr>
                <a:defRPr/>
              </a:pPr>
              <a:t>25</a:t>
            </a:fld>
            <a:endParaRPr lang="it-IT"/>
          </a:p>
        </p:txBody>
      </p:sp>
    </p:spTree>
    <p:extLst>
      <p:ext uri="{BB962C8B-B14F-4D97-AF65-F5344CB8AC3E}">
        <p14:creationId xmlns:p14="http://schemas.microsoft.com/office/powerpoint/2010/main" val="2036983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0BD3-34F6-5D2C-F4EC-14B20E2B102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34B6E0-9CB4-B07C-ED01-BE16079A6BD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4CA29C7-10EC-A3AF-34BD-56E7071A3837}"/>
              </a:ext>
            </a:extLst>
          </p:cNvPr>
          <p:cNvSpPr>
            <a:spLocks noGrp="1"/>
          </p:cNvSpPr>
          <p:nvPr>
            <p:ph type="body" idx="1"/>
          </p:nvPr>
        </p:nvSpPr>
        <p:spPr/>
        <p:txBody>
          <a:bodyPr/>
          <a:lstStyle/>
          <a:p>
            <a:r>
              <a:rPr lang="de-DE" dirty="0"/>
              <a:t>The </a:t>
            </a:r>
            <a:r>
              <a:rPr lang="de-DE" dirty="0" err="1"/>
              <a:t>driver</a:t>
            </a:r>
            <a:r>
              <a:rPr lang="de-DE" dirty="0"/>
              <a:t> </a:t>
            </a:r>
            <a:r>
              <a:rPr lang="de-DE" dirty="0" err="1"/>
              <a:t>is</a:t>
            </a:r>
            <a:r>
              <a:rPr lang="de-DE" dirty="0"/>
              <a:t> </a:t>
            </a:r>
            <a:r>
              <a:rPr lang="de-DE" dirty="0" err="1"/>
              <a:t>distracted</a:t>
            </a:r>
            <a:r>
              <a:rPr lang="de-DE" dirty="0"/>
              <a:t> – CRASH</a:t>
            </a:r>
          </a:p>
          <a:p>
            <a:endParaRPr lang="de-DE" dirty="0"/>
          </a:p>
        </p:txBody>
      </p:sp>
      <p:sp>
        <p:nvSpPr>
          <p:cNvPr id="4" name="Foliennummernplatzhalter 3">
            <a:extLst>
              <a:ext uri="{FF2B5EF4-FFF2-40B4-BE49-F238E27FC236}">
                <a16:creationId xmlns:a16="http://schemas.microsoft.com/office/drawing/2014/main" id="{43437F7A-9C90-6EF5-020A-B15DA4654D86}"/>
              </a:ext>
            </a:extLst>
          </p:cNvPr>
          <p:cNvSpPr>
            <a:spLocks noGrp="1"/>
          </p:cNvSpPr>
          <p:nvPr>
            <p:ph type="sldNum" sz="quarter" idx="5"/>
          </p:nvPr>
        </p:nvSpPr>
        <p:spPr/>
        <p:txBody>
          <a:bodyPr/>
          <a:lstStyle/>
          <a:p>
            <a:pPr>
              <a:defRPr/>
            </a:pPr>
            <a:fld id="{C5579795-AD6A-48C7-86BB-AE03BF551FD7}" type="slidenum">
              <a:rPr lang="it-IT" smtClean="0"/>
              <a:pPr>
                <a:defRPr/>
              </a:pPr>
              <a:t>26</a:t>
            </a:fld>
            <a:endParaRPr lang="it-IT"/>
          </a:p>
        </p:txBody>
      </p:sp>
    </p:spTree>
    <p:extLst>
      <p:ext uri="{BB962C8B-B14F-4D97-AF65-F5344CB8AC3E}">
        <p14:creationId xmlns:p14="http://schemas.microsoft.com/office/powerpoint/2010/main" val="280234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On a </a:t>
            </a:r>
            <a:r>
              <a:rPr lang="de-DE" dirty="0" err="1"/>
              <a:t>good</a:t>
            </a:r>
            <a:r>
              <a:rPr lang="de-DE" dirty="0"/>
              <a:t> </a:t>
            </a:r>
            <a:r>
              <a:rPr lang="de-DE" dirty="0" err="1"/>
              <a:t>road</a:t>
            </a:r>
            <a:r>
              <a:rPr lang="de-DE" dirty="0"/>
              <a:t> in </a:t>
            </a:r>
            <a:r>
              <a:rPr lang="de-DE" dirty="0" err="1"/>
              <a:t>good</a:t>
            </a:r>
            <a:r>
              <a:rPr lang="de-DE" dirty="0"/>
              <a:t> </a:t>
            </a:r>
            <a:r>
              <a:rPr lang="de-DE" dirty="0" err="1"/>
              <a:t>condtions</a:t>
            </a:r>
            <a:r>
              <a:rPr lang="de-DE" dirty="0"/>
              <a:t>, </a:t>
            </a:r>
            <a:r>
              <a:rPr lang="de-DE" dirty="0" err="1"/>
              <a:t>the</a:t>
            </a:r>
            <a:r>
              <a:rPr lang="de-DE" dirty="0"/>
              <a:t> </a:t>
            </a:r>
            <a:r>
              <a:rPr lang="de-DE" dirty="0" err="1"/>
              <a:t>distraction</a:t>
            </a:r>
            <a:r>
              <a:rPr lang="de-DE" dirty="0"/>
              <a:t> </a:t>
            </a:r>
            <a:r>
              <a:rPr lang="de-DE" dirty="0" err="1"/>
              <a:t>might</a:t>
            </a:r>
            <a:r>
              <a:rPr lang="de-DE" dirty="0"/>
              <a:t> not </a:t>
            </a:r>
            <a:r>
              <a:rPr lang="de-DE" dirty="0" err="1"/>
              <a:t>have</a:t>
            </a:r>
            <a:r>
              <a:rPr lang="de-DE" dirty="0"/>
              <a:t> </a:t>
            </a:r>
            <a:r>
              <a:rPr lang="de-DE" dirty="0" err="1"/>
              <a:t>been</a:t>
            </a:r>
            <a:r>
              <a:rPr lang="de-DE" dirty="0"/>
              <a:t> </a:t>
            </a:r>
            <a:r>
              <a:rPr lang="de-DE" dirty="0" err="1"/>
              <a:t>enough</a:t>
            </a:r>
            <a:r>
              <a:rPr lang="de-DE" dirty="0"/>
              <a:t> </a:t>
            </a:r>
            <a:r>
              <a:rPr lang="de-DE" dirty="0" err="1"/>
              <a:t>to</a:t>
            </a:r>
            <a:r>
              <a:rPr lang="de-DE" dirty="0"/>
              <a:t> </a:t>
            </a:r>
            <a:r>
              <a:rPr lang="de-DE" dirty="0" err="1"/>
              <a:t>cause</a:t>
            </a:r>
            <a:r>
              <a:rPr lang="de-DE" dirty="0"/>
              <a:t> an </a:t>
            </a:r>
            <a:r>
              <a:rPr lang="de-DE" dirty="0" err="1"/>
              <a:t>accident</a:t>
            </a:r>
            <a:r>
              <a:rPr lang="de-DE" dirty="0"/>
              <a:t>, but in </a:t>
            </a:r>
            <a:r>
              <a:rPr lang="de-DE" dirty="0" err="1"/>
              <a:t>the</a:t>
            </a:r>
            <a:r>
              <a:rPr lang="de-DE" dirty="0"/>
              <a:t> </a:t>
            </a:r>
            <a:r>
              <a:rPr lang="de-DE" dirty="0" err="1"/>
              <a:t>sum</a:t>
            </a:r>
            <a:r>
              <a:rPr lang="de-DE" dirty="0"/>
              <a:t> </a:t>
            </a:r>
            <a:r>
              <a:rPr lang="de-DE" dirty="0" err="1"/>
              <a:t>of</a:t>
            </a:r>
            <a:r>
              <a:rPr lang="de-DE" dirty="0"/>
              <a:t> </a:t>
            </a:r>
            <a:r>
              <a:rPr lang="de-DE" dirty="0" err="1"/>
              <a:t>factors</a:t>
            </a:r>
            <a:r>
              <a:rPr lang="de-DE" dirty="0"/>
              <a:t> </a:t>
            </a:r>
            <a:r>
              <a:rPr lang="de-DE" dirty="0" err="1"/>
              <a:t>it</a:t>
            </a:r>
            <a:r>
              <a:rPr lang="de-DE" dirty="0"/>
              <a:t> </a:t>
            </a:r>
            <a:r>
              <a:rPr lang="de-DE" dirty="0" err="1"/>
              <a:t>did</a:t>
            </a:r>
            <a:r>
              <a:rPr lang="de-DE" dirty="0"/>
              <a:t>, </a:t>
            </a:r>
            <a:r>
              <a:rPr lang="de-DE" dirty="0" err="1"/>
              <a:t>as</a:t>
            </a:r>
            <a:r>
              <a:rPr lang="de-DE" dirty="0"/>
              <a:t> </a:t>
            </a:r>
            <a:r>
              <a:rPr lang="de-DE" dirty="0" err="1"/>
              <a:t>it</a:t>
            </a:r>
            <a:r>
              <a:rPr lang="de-DE" dirty="0"/>
              <a:t> </a:t>
            </a:r>
            <a:r>
              <a:rPr lang="de-DE" dirty="0" err="1"/>
              <a:t>surpassed</a:t>
            </a:r>
            <a:r>
              <a:rPr lang="de-DE" dirty="0"/>
              <a:t> a </a:t>
            </a:r>
            <a:r>
              <a:rPr lang="de-DE" dirty="0" err="1"/>
              <a:t>threshold</a:t>
            </a:r>
            <a:r>
              <a:rPr lang="de-DE" dirty="0"/>
              <a:t>.</a:t>
            </a:r>
          </a:p>
        </p:txBody>
      </p:sp>
      <p:sp>
        <p:nvSpPr>
          <p:cNvPr id="4" name="Foliennummernplatzhalter 3"/>
          <p:cNvSpPr>
            <a:spLocks noGrp="1"/>
          </p:cNvSpPr>
          <p:nvPr>
            <p:ph type="sldNum" sz="quarter" idx="5"/>
          </p:nvPr>
        </p:nvSpPr>
        <p:spPr/>
        <p:txBody>
          <a:bodyPr/>
          <a:lstStyle/>
          <a:p>
            <a:pPr>
              <a:defRPr/>
            </a:pPr>
            <a:fld id="{C5579795-AD6A-48C7-86BB-AE03BF551FD7}" type="slidenum">
              <a:rPr lang="it-IT" smtClean="0"/>
              <a:pPr>
                <a:defRPr/>
              </a:pPr>
              <a:t>27</a:t>
            </a:fld>
            <a:endParaRPr lang="it-IT"/>
          </a:p>
        </p:txBody>
      </p:sp>
    </p:spTree>
    <p:extLst>
      <p:ext uri="{BB962C8B-B14F-4D97-AF65-F5344CB8AC3E}">
        <p14:creationId xmlns:p14="http://schemas.microsoft.com/office/powerpoint/2010/main" val="3046323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Road </a:t>
            </a:r>
            <a:r>
              <a:rPr lang="de-DE" dirty="0" err="1"/>
              <a:t>Infrastrcture</a:t>
            </a:r>
            <a:r>
              <a:rPr lang="de-DE" dirty="0"/>
              <a:t> </a:t>
            </a:r>
            <a:r>
              <a:rPr lang="de-DE" dirty="0" err="1"/>
              <a:t>Safety</a:t>
            </a:r>
            <a:r>
              <a:rPr lang="de-DE" dirty="0"/>
              <a:t> Management </a:t>
            </a:r>
            <a:r>
              <a:rPr lang="de-DE" dirty="0" err="1"/>
              <a:t>can</a:t>
            </a:r>
            <a:r>
              <a:rPr lang="de-DE" dirty="0"/>
              <a:t> </a:t>
            </a:r>
            <a:r>
              <a:rPr lang="de-DE" dirty="0" err="1"/>
              <a:t>mitigate</a:t>
            </a:r>
            <a:r>
              <a:rPr lang="de-DE" dirty="0"/>
              <a:t> </a:t>
            </a:r>
            <a:r>
              <a:rPr lang="de-DE" dirty="0" err="1"/>
              <a:t>that</a:t>
            </a:r>
            <a:r>
              <a:rPr lang="de-DE" dirty="0"/>
              <a:t>. </a:t>
            </a:r>
            <a:r>
              <a:rPr lang="de-DE" dirty="0" err="1"/>
              <a:t>If</a:t>
            </a:r>
            <a:r>
              <a:rPr lang="de-DE" dirty="0"/>
              <a:t> </a:t>
            </a:r>
            <a:r>
              <a:rPr lang="de-DE" dirty="0" err="1"/>
              <a:t>the</a:t>
            </a:r>
            <a:r>
              <a:rPr lang="de-DE" dirty="0"/>
              <a:t> </a:t>
            </a:r>
            <a:r>
              <a:rPr lang="de-DE" dirty="0" err="1"/>
              <a:t>pavement</a:t>
            </a:r>
            <a:r>
              <a:rPr lang="de-DE" dirty="0"/>
              <a:t> </a:t>
            </a:r>
            <a:r>
              <a:rPr lang="de-DE" dirty="0" err="1"/>
              <a:t>would</a:t>
            </a:r>
            <a:r>
              <a:rPr lang="de-DE" dirty="0"/>
              <a:t> </a:t>
            </a:r>
            <a:r>
              <a:rPr lang="de-DE" dirty="0" err="1"/>
              <a:t>have</a:t>
            </a:r>
            <a:r>
              <a:rPr lang="de-DE" dirty="0"/>
              <a:t> </a:t>
            </a:r>
            <a:r>
              <a:rPr lang="de-DE" dirty="0" err="1"/>
              <a:t>been</a:t>
            </a:r>
            <a:r>
              <a:rPr lang="de-DE" dirty="0"/>
              <a:t> </a:t>
            </a:r>
            <a:r>
              <a:rPr lang="de-DE" dirty="0" err="1"/>
              <a:t>better</a:t>
            </a:r>
            <a:r>
              <a:rPr lang="de-DE" dirty="0"/>
              <a:t>, </a:t>
            </a:r>
            <a:r>
              <a:rPr lang="de-DE" dirty="0" err="1"/>
              <a:t>the</a:t>
            </a:r>
            <a:r>
              <a:rPr lang="de-DE" dirty="0"/>
              <a:t> </a:t>
            </a:r>
            <a:r>
              <a:rPr lang="de-DE" dirty="0" err="1"/>
              <a:t>accident</a:t>
            </a:r>
            <a:r>
              <a:rPr lang="de-DE" dirty="0"/>
              <a:t> </a:t>
            </a:r>
            <a:r>
              <a:rPr lang="de-DE" dirty="0" err="1"/>
              <a:t>might</a:t>
            </a:r>
            <a:r>
              <a:rPr lang="de-DE" dirty="0"/>
              <a:t> </a:t>
            </a:r>
            <a:r>
              <a:rPr lang="de-DE" dirty="0" err="1"/>
              <a:t>have</a:t>
            </a:r>
            <a:r>
              <a:rPr lang="de-DE" dirty="0"/>
              <a:t> </a:t>
            </a:r>
            <a:r>
              <a:rPr lang="de-DE" dirty="0" err="1"/>
              <a:t>been</a:t>
            </a:r>
            <a:r>
              <a:rPr lang="de-DE" dirty="0"/>
              <a:t> </a:t>
            </a:r>
            <a:r>
              <a:rPr lang="de-DE" dirty="0" err="1"/>
              <a:t>preventable</a:t>
            </a:r>
            <a:r>
              <a:rPr lang="de-DE" dirty="0"/>
              <a:t>.</a:t>
            </a:r>
          </a:p>
        </p:txBody>
      </p:sp>
      <p:sp>
        <p:nvSpPr>
          <p:cNvPr id="4" name="Foliennummernplatzhalter 3"/>
          <p:cNvSpPr>
            <a:spLocks noGrp="1"/>
          </p:cNvSpPr>
          <p:nvPr>
            <p:ph type="sldNum" sz="quarter" idx="5"/>
          </p:nvPr>
        </p:nvSpPr>
        <p:spPr/>
        <p:txBody>
          <a:bodyPr/>
          <a:lstStyle/>
          <a:p>
            <a:pPr>
              <a:defRPr/>
            </a:pPr>
            <a:fld id="{C5579795-AD6A-48C7-86BB-AE03BF551FD7}" type="slidenum">
              <a:rPr lang="it-IT" smtClean="0"/>
              <a:pPr>
                <a:defRPr/>
              </a:pPr>
              <a:t>28</a:t>
            </a:fld>
            <a:endParaRPr lang="it-IT"/>
          </a:p>
        </p:txBody>
      </p:sp>
    </p:spTree>
    <p:extLst>
      <p:ext uri="{BB962C8B-B14F-4D97-AF65-F5344CB8AC3E}">
        <p14:creationId xmlns:p14="http://schemas.microsoft.com/office/powerpoint/2010/main" val="4226915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an </a:t>
            </a:r>
            <a:r>
              <a:rPr lang="de-DE" dirty="0" err="1"/>
              <a:t>extension</a:t>
            </a:r>
            <a:r>
              <a:rPr lang="de-DE" dirty="0"/>
              <a:t>, </a:t>
            </a:r>
            <a:r>
              <a:rPr lang="de-DE" dirty="0" err="1"/>
              <a:t>there</a:t>
            </a:r>
            <a:r>
              <a:rPr lang="de-DE" dirty="0"/>
              <a:t> </a:t>
            </a:r>
            <a:r>
              <a:rPr lang="de-DE" dirty="0" err="1"/>
              <a:t>can</a:t>
            </a:r>
            <a:r>
              <a:rPr lang="de-DE" dirty="0"/>
              <a:t> </a:t>
            </a:r>
            <a:r>
              <a:rPr lang="de-DE" dirty="0" err="1"/>
              <a:t>be</a:t>
            </a:r>
            <a:r>
              <a:rPr lang="de-DE" dirty="0"/>
              <a:t> </a:t>
            </a:r>
            <a:r>
              <a:rPr lang="de-DE" dirty="0" err="1"/>
              <a:t>more</a:t>
            </a:r>
            <a:r>
              <a:rPr lang="de-DE" dirty="0"/>
              <a:t> </a:t>
            </a:r>
            <a:r>
              <a:rPr lang="de-DE" dirty="0" err="1"/>
              <a:t>factors</a:t>
            </a:r>
            <a:r>
              <a:rPr lang="de-DE" dirty="0"/>
              <a:t> </a:t>
            </a:r>
            <a:r>
              <a:rPr lang="de-DE" dirty="0" err="1"/>
              <a:t>included</a:t>
            </a:r>
            <a:r>
              <a:rPr lang="de-DE" dirty="0"/>
              <a:t> in a safe </a:t>
            </a:r>
            <a:r>
              <a:rPr lang="de-DE" dirty="0" err="1"/>
              <a:t>system</a:t>
            </a:r>
            <a:r>
              <a:rPr lang="de-DE" dirty="0"/>
              <a:t> </a:t>
            </a:r>
            <a:r>
              <a:rPr lang="de-DE" dirty="0" err="1"/>
              <a:t>approach</a:t>
            </a:r>
            <a:r>
              <a:rPr lang="de-DE" dirty="0"/>
              <a:t>, such </a:t>
            </a:r>
            <a:r>
              <a:rPr lang="de-DE" dirty="0" err="1"/>
              <a:t>as</a:t>
            </a:r>
            <a:r>
              <a:rPr lang="de-DE" dirty="0"/>
              <a:t> </a:t>
            </a:r>
            <a:r>
              <a:rPr lang="de-DE" dirty="0" err="1"/>
              <a:t>the</a:t>
            </a:r>
            <a:r>
              <a:rPr lang="de-DE" dirty="0"/>
              <a:t> </a:t>
            </a:r>
            <a:r>
              <a:rPr lang="de-DE" dirty="0" err="1"/>
              <a:t>post</a:t>
            </a:r>
            <a:r>
              <a:rPr lang="de-DE" dirty="0"/>
              <a:t> crash care</a:t>
            </a:r>
          </a:p>
        </p:txBody>
      </p:sp>
      <p:sp>
        <p:nvSpPr>
          <p:cNvPr id="4" name="Foliennummernplatzhalter 3"/>
          <p:cNvSpPr>
            <a:spLocks noGrp="1"/>
          </p:cNvSpPr>
          <p:nvPr>
            <p:ph type="sldNum" sz="quarter" idx="5"/>
          </p:nvPr>
        </p:nvSpPr>
        <p:spPr/>
        <p:txBody>
          <a:bodyPr/>
          <a:lstStyle/>
          <a:p>
            <a:pPr>
              <a:defRPr/>
            </a:pPr>
            <a:fld id="{C5579795-AD6A-48C7-86BB-AE03BF551FD7}" type="slidenum">
              <a:rPr lang="it-IT" smtClean="0"/>
              <a:pPr>
                <a:defRPr/>
              </a:pPr>
              <a:t>29</a:t>
            </a:fld>
            <a:endParaRPr lang="it-IT"/>
          </a:p>
        </p:txBody>
      </p:sp>
    </p:spTree>
    <p:extLst>
      <p:ext uri="{BB962C8B-B14F-4D97-AF65-F5344CB8AC3E}">
        <p14:creationId xmlns:p14="http://schemas.microsoft.com/office/powerpoint/2010/main" val="3955910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Swedish safe </a:t>
            </a:r>
            <a:r>
              <a:rPr lang="de-DE" dirty="0" err="1"/>
              <a:t>system</a:t>
            </a:r>
            <a:r>
              <a:rPr lang="de-DE" dirty="0"/>
              <a:t> Approach:</a:t>
            </a:r>
          </a:p>
          <a:p>
            <a:r>
              <a:rPr lang="de-DE" dirty="0" err="1"/>
              <a:t>There</a:t>
            </a:r>
            <a:r>
              <a:rPr lang="de-DE" dirty="0"/>
              <a:t> </a:t>
            </a:r>
            <a:r>
              <a:rPr lang="de-DE" dirty="0" err="1"/>
              <a:t>are</a:t>
            </a:r>
            <a:r>
              <a:rPr lang="de-DE" dirty="0"/>
              <a:t> </a:t>
            </a:r>
            <a:r>
              <a:rPr lang="de-DE" dirty="0" err="1"/>
              <a:t>only</a:t>
            </a:r>
            <a:r>
              <a:rPr lang="de-DE" dirty="0"/>
              <a:t> </a:t>
            </a:r>
            <a:r>
              <a:rPr lang="de-DE" dirty="0" err="1"/>
              <a:t>certain</a:t>
            </a:r>
            <a:r>
              <a:rPr lang="de-DE" dirty="0"/>
              <a:t> </a:t>
            </a:r>
            <a:r>
              <a:rPr lang="de-DE" dirty="0" err="1"/>
              <a:t>sppeds</a:t>
            </a:r>
            <a:r>
              <a:rPr lang="de-DE" dirty="0"/>
              <a:t> </a:t>
            </a:r>
            <a:r>
              <a:rPr lang="de-DE" dirty="0" err="1"/>
              <a:t>up</a:t>
            </a:r>
            <a:r>
              <a:rPr lang="de-DE" dirty="0"/>
              <a:t> </a:t>
            </a:r>
            <a:r>
              <a:rPr lang="de-DE" dirty="0" err="1"/>
              <a:t>to</a:t>
            </a:r>
            <a:r>
              <a:rPr lang="de-DE" dirty="0"/>
              <a:t> </a:t>
            </a:r>
            <a:r>
              <a:rPr lang="de-DE" dirty="0" err="1"/>
              <a:t>which</a:t>
            </a:r>
            <a:r>
              <a:rPr lang="de-DE" dirty="0"/>
              <a:t> a crash </a:t>
            </a:r>
            <a:r>
              <a:rPr lang="de-DE" dirty="0" err="1"/>
              <a:t>is</a:t>
            </a:r>
            <a:r>
              <a:rPr lang="de-DE" dirty="0"/>
              <a:t> </a:t>
            </a:r>
            <a:r>
              <a:rPr lang="de-DE" dirty="0" err="1"/>
              <a:t>survivable</a:t>
            </a:r>
            <a:r>
              <a:rPr lang="de-DE" dirty="0"/>
              <a:t>. So </a:t>
            </a:r>
            <a:r>
              <a:rPr lang="de-DE" dirty="0" err="1"/>
              <a:t>adjust</a:t>
            </a:r>
            <a:r>
              <a:rPr lang="de-DE" dirty="0"/>
              <a:t> </a:t>
            </a:r>
            <a:r>
              <a:rPr lang="de-DE" dirty="0" err="1"/>
              <a:t>the</a:t>
            </a:r>
            <a:r>
              <a:rPr lang="de-DE" dirty="0"/>
              <a:t> </a:t>
            </a:r>
            <a:r>
              <a:rPr lang="de-DE" dirty="0" err="1"/>
              <a:t>speed</a:t>
            </a:r>
            <a:r>
              <a:rPr lang="de-DE" dirty="0"/>
              <a:t> </a:t>
            </a:r>
            <a:r>
              <a:rPr lang="de-DE" dirty="0" err="1"/>
              <a:t>limits</a:t>
            </a:r>
            <a:r>
              <a:rPr lang="de-DE" dirty="0"/>
              <a:t> </a:t>
            </a:r>
            <a:r>
              <a:rPr lang="de-DE" dirty="0" err="1"/>
              <a:t>to</a:t>
            </a:r>
            <a:r>
              <a:rPr lang="de-DE" dirty="0"/>
              <a:t> </a:t>
            </a:r>
            <a:r>
              <a:rPr lang="de-DE" dirty="0" err="1"/>
              <a:t>reduce</a:t>
            </a:r>
            <a:r>
              <a:rPr lang="de-DE" dirty="0"/>
              <a:t> </a:t>
            </a:r>
            <a:r>
              <a:rPr lang="de-DE" dirty="0" err="1"/>
              <a:t>fatalities</a:t>
            </a:r>
            <a:r>
              <a:rPr lang="de-DE" dirty="0"/>
              <a:t> </a:t>
            </a:r>
            <a:r>
              <a:rPr lang="de-DE" dirty="0" err="1"/>
              <a:t>or</a:t>
            </a:r>
            <a:r>
              <a:rPr lang="de-DE" dirty="0"/>
              <a:t> </a:t>
            </a:r>
            <a:r>
              <a:rPr lang="de-DE" dirty="0" err="1"/>
              <a:t>prevent</a:t>
            </a:r>
            <a:r>
              <a:rPr lang="de-DE" dirty="0"/>
              <a:t> </a:t>
            </a:r>
            <a:r>
              <a:rPr lang="de-DE" dirty="0" err="1"/>
              <a:t>those</a:t>
            </a:r>
            <a:r>
              <a:rPr lang="de-DE" dirty="0"/>
              <a:t> </a:t>
            </a:r>
            <a:r>
              <a:rPr lang="de-DE" dirty="0" err="1"/>
              <a:t>accidents</a:t>
            </a:r>
            <a:r>
              <a:rPr lang="de-DE" dirty="0"/>
              <a:t>, e.g. </a:t>
            </a:r>
            <a:r>
              <a:rPr lang="de-DE" dirty="0" err="1"/>
              <a:t>with</a:t>
            </a:r>
            <a:r>
              <a:rPr lang="de-DE" dirty="0"/>
              <a:t> a median (</a:t>
            </a:r>
            <a:r>
              <a:rPr lang="de-DE" dirty="0" err="1"/>
              <a:t>first</a:t>
            </a:r>
            <a:r>
              <a:rPr lang="de-DE" dirty="0"/>
              <a:t> </a:t>
            </a:r>
            <a:r>
              <a:rPr lang="de-DE" dirty="0" err="1"/>
              <a:t>example</a:t>
            </a:r>
            <a:r>
              <a:rPr lang="de-DE" dirty="0"/>
              <a:t>).</a:t>
            </a:r>
          </a:p>
        </p:txBody>
      </p:sp>
      <p:sp>
        <p:nvSpPr>
          <p:cNvPr id="4" name="Foliennummernplatzhalter 3"/>
          <p:cNvSpPr>
            <a:spLocks noGrp="1"/>
          </p:cNvSpPr>
          <p:nvPr>
            <p:ph type="sldNum" sz="quarter" idx="5"/>
          </p:nvPr>
        </p:nvSpPr>
        <p:spPr/>
        <p:txBody>
          <a:bodyPr/>
          <a:lstStyle/>
          <a:p>
            <a:pPr>
              <a:defRPr/>
            </a:pPr>
            <a:fld id="{C5579795-AD6A-48C7-86BB-AE03BF551FD7}" type="slidenum">
              <a:rPr lang="it-IT" smtClean="0"/>
              <a:pPr>
                <a:defRPr/>
              </a:pPr>
              <a:t>30</a:t>
            </a:fld>
            <a:endParaRPr lang="it-IT"/>
          </a:p>
        </p:txBody>
      </p:sp>
    </p:spTree>
    <p:extLst>
      <p:ext uri="{BB962C8B-B14F-4D97-AF65-F5344CB8AC3E}">
        <p14:creationId xmlns:p14="http://schemas.microsoft.com/office/powerpoint/2010/main" val="2549907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Good</a:t>
            </a:r>
            <a:r>
              <a:rPr lang="de-DE" dirty="0"/>
              <a:t> </a:t>
            </a:r>
            <a:r>
              <a:rPr lang="de-DE" dirty="0" err="1"/>
              <a:t>management</a:t>
            </a:r>
            <a:r>
              <a:rPr lang="de-DE" dirty="0"/>
              <a:t> </a:t>
            </a:r>
            <a:r>
              <a:rPr lang="de-DE" dirty="0" err="1"/>
              <a:t>of</a:t>
            </a:r>
            <a:r>
              <a:rPr lang="de-DE" dirty="0"/>
              <a:t> </a:t>
            </a:r>
            <a:r>
              <a:rPr lang="de-DE" dirty="0" err="1"/>
              <a:t>the</a:t>
            </a:r>
            <a:r>
              <a:rPr lang="de-DE" dirty="0"/>
              <a:t> </a:t>
            </a:r>
            <a:r>
              <a:rPr lang="de-DE" dirty="0" err="1"/>
              <a:t>whole</a:t>
            </a:r>
            <a:r>
              <a:rPr lang="de-DE" dirty="0"/>
              <a:t> </a:t>
            </a:r>
            <a:r>
              <a:rPr lang="de-DE" dirty="0" err="1"/>
              <a:t>process</a:t>
            </a:r>
            <a:endParaRPr lang="de-DE" dirty="0"/>
          </a:p>
        </p:txBody>
      </p:sp>
      <p:sp>
        <p:nvSpPr>
          <p:cNvPr id="4" name="Foliennummernplatzhalter 3"/>
          <p:cNvSpPr>
            <a:spLocks noGrp="1"/>
          </p:cNvSpPr>
          <p:nvPr>
            <p:ph type="sldNum" sz="quarter" idx="5"/>
          </p:nvPr>
        </p:nvSpPr>
        <p:spPr/>
        <p:txBody>
          <a:bodyPr/>
          <a:lstStyle/>
          <a:p>
            <a:pPr>
              <a:defRPr/>
            </a:pPr>
            <a:fld id="{C5579795-AD6A-48C7-86BB-AE03BF551FD7}" type="slidenum">
              <a:rPr lang="it-IT" smtClean="0"/>
              <a:pPr>
                <a:defRPr/>
              </a:pPr>
              <a:t>31</a:t>
            </a:fld>
            <a:endParaRPr lang="it-IT"/>
          </a:p>
        </p:txBody>
      </p:sp>
    </p:spTree>
    <p:extLst>
      <p:ext uri="{BB962C8B-B14F-4D97-AF65-F5344CB8AC3E}">
        <p14:creationId xmlns:p14="http://schemas.microsoft.com/office/powerpoint/2010/main" val="2184637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 </a:t>
            </a:r>
            <a:r>
              <a:rPr lang="de-DE" dirty="0" err="1"/>
              <a:t>four</a:t>
            </a:r>
            <a:r>
              <a:rPr lang="de-DE" dirty="0"/>
              <a:t> </a:t>
            </a:r>
            <a:r>
              <a:rPr lang="de-DE" dirty="0" err="1"/>
              <a:t>parts</a:t>
            </a:r>
            <a:r>
              <a:rPr lang="de-DE" dirty="0"/>
              <a:t> </a:t>
            </a:r>
            <a:r>
              <a:rPr lang="de-DE" dirty="0" err="1"/>
              <a:t>of</a:t>
            </a:r>
            <a:r>
              <a:rPr lang="de-DE" dirty="0"/>
              <a:t> RISM </a:t>
            </a:r>
            <a:r>
              <a:rPr lang="de-DE" dirty="0" err="1"/>
              <a:t>according</a:t>
            </a:r>
            <a:r>
              <a:rPr lang="de-DE" dirty="0"/>
              <a:t> </a:t>
            </a:r>
            <a:r>
              <a:rPr lang="de-DE" dirty="0" err="1"/>
              <a:t>to</a:t>
            </a:r>
            <a:r>
              <a:rPr lang="de-DE" dirty="0"/>
              <a:t> </a:t>
            </a:r>
            <a:r>
              <a:rPr lang="de-DE" dirty="0" err="1"/>
              <a:t>the</a:t>
            </a:r>
            <a:r>
              <a:rPr lang="de-DE" dirty="0"/>
              <a:t> </a:t>
            </a:r>
            <a:r>
              <a:rPr lang="de-DE" dirty="0" err="1"/>
              <a:t>directive</a:t>
            </a:r>
            <a:endParaRPr lang="de-DE" dirty="0"/>
          </a:p>
        </p:txBody>
      </p:sp>
      <p:sp>
        <p:nvSpPr>
          <p:cNvPr id="4" name="Foliennummernplatzhalter 3"/>
          <p:cNvSpPr>
            <a:spLocks noGrp="1"/>
          </p:cNvSpPr>
          <p:nvPr>
            <p:ph type="sldNum" sz="quarter" idx="5"/>
          </p:nvPr>
        </p:nvSpPr>
        <p:spPr/>
        <p:txBody>
          <a:bodyPr/>
          <a:lstStyle/>
          <a:p>
            <a:pPr>
              <a:defRPr/>
            </a:pPr>
            <a:fld id="{C5579795-AD6A-48C7-86BB-AE03BF551FD7}" type="slidenum">
              <a:rPr lang="it-IT" smtClean="0"/>
              <a:pPr>
                <a:defRPr/>
              </a:pPr>
              <a:t>46</a:t>
            </a:fld>
            <a:endParaRPr lang="it-IT"/>
          </a:p>
        </p:txBody>
      </p:sp>
    </p:spTree>
    <p:extLst>
      <p:ext uri="{BB962C8B-B14F-4D97-AF65-F5344CB8AC3E}">
        <p14:creationId xmlns:p14="http://schemas.microsoft.com/office/powerpoint/2010/main" val="58594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FADF7-977C-3280-508A-51744E33609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319987-8003-D1AA-D4F4-581D28A857F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C2C2451-6596-F501-4F18-11243B307353}"/>
              </a:ext>
            </a:extLst>
          </p:cNvPr>
          <p:cNvSpPr>
            <a:spLocks noGrp="1"/>
          </p:cNvSpPr>
          <p:nvPr>
            <p:ph type="body" idx="1"/>
          </p:nvPr>
        </p:nvSpPr>
        <p:spPr/>
        <p:txBody>
          <a:bodyPr/>
          <a:lstStyle/>
          <a:p>
            <a:r>
              <a:rPr lang="de-DE" dirty="0"/>
              <a:t>The </a:t>
            </a:r>
            <a:r>
              <a:rPr lang="de-DE" dirty="0" err="1"/>
              <a:t>four</a:t>
            </a:r>
            <a:r>
              <a:rPr lang="de-DE" dirty="0"/>
              <a:t> </a:t>
            </a:r>
            <a:r>
              <a:rPr lang="de-DE" dirty="0" err="1"/>
              <a:t>parts</a:t>
            </a:r>
            <a:r>
              <a:rPr lang="de-DE" dirty="0"/>
              <a:t> </a:t>
            </a:r>
            <a:r>
              <a:rPr lang="de-DE" dirty="0" err="1"/>
              <a:t>of</a:t>
            </a:r>
            <a:r>
              <a:rPr lang="de-DE" dirty="0"/>
              <a:t> RISM </a:t>
            </a:r>
            <a:r>
              <a:rPr lang="de-DE" dirty="0" err="1"/>
              <a:t>according</a:t>
            </a:r>
            <a:r>
              <a:rPr lang="de-DE" dirty="0"/>
              <a:t> </a:t>
            </a:r>
            <a:r>
              <a:rPr lang="de-DE" dirty="0" err="1"/>
              <a:t>to</a:t>
            </a:r>
            <a:r>
              <a:rPr lang="de-DE" dirty="0"/>
              <a:t> </a:t>
            </a:r>
            <a:r>
              <a:rPr lang="de-DE" dirty="0" err="1"/>
              <a:t>the</a:t>
            </a:r>
            <a:r>
              <a:rPr lang="de-DE" dirty="0"/>
              <a:t> </a:t>
            </a:r>
            <a:r>
              <a:rPr lang="de-DE" dirty="0" err="1"/>
              <a:t>directive</a:t>
            </a:r>
            <a:endParaRPr lang="de-DE" dirty="0"/>
          </a:p>
        </p:txBody>
      </p:sp>
      <p:sp>
        <p:nvSpPr>
          <p:cNvPr id="4" name="Foliennummernplatzhalter 3">
            <a:extLst>
              <a:ext uri="{FF2B5EF4-FFF2-40B4-BE49-F238E27FC236}">
                <a16:creationId xmlns:a16="http://schemas.microsoft.com/office/drawing/2014/main" id="{4702AF6A-C25A-D33E-6FBA-23DACAFA481B}"/>
              </a:ext>
            </a:extLst>
          </p:cNvPr>
          <p:cNvSpPr>
            <a:spLocks noGrp="1"/>
          </p:cNvSpPr>
          <p:nvPr>
            <p:ph type="sldNum" sz="quarter" idx="5"/>
          </p:nvPr>
        </p:nvSpPr>
        <p:spPr/>
        <p:txBody>
          <a:bodyPr/>
          <a:lstStyle/>
          <a:p>
            <a:pPr>
              <a:defRPr/>
            </a:pPr>
            <a:fld id="{C5579795-AD6A-48C7-86BB-AE03BF551FD7}" type="slidenum">
              <a:rPr lang="it-IT" smtClean="0"/>
              <a:pPr>
                <a:defRPr/>
              </a:pPr>
              <a:t>47</a:t>
            </a:fld>
            <a:endParaRPr lang="it-IT"/>
          </a:p>
        </p:txBody>
      </p:sp>
    </p:spTree>
    <p:extLst>
      <p:ext uri="{BB962C8B-B14F-4D97-AF65-F5344CB8AC3E}">
        <p14:creationId xmlns:p14="http://schemas.microsoft.com/office/powerpoint/2010/main" val="3972266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BFC7F-E570-D0C7-993C-D7CB9EE7C062}"/>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DDB9CEAD-3C85-A8AD-FD0D-C4B7FC07DDD2}"/>
              </a:ext>
            </a:extLst>
          </p:cNvPr>
          <p:cNvSpPr>
            <a:spLocks noGrp="1" noChangeArrowheads="1"/>
          </p:cNvSpPr>
          <p:nvPr>
            <p:ph type="hdr" sz="quarter"/>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r>
              <a:rPr lang="en-US" altLang="pl-PL" sz="1200"/>
              <a:t>Od czego zależy sukces</a:t>
            </a:r>
          </a:p>
        </p:txBody>
      </p:sp>
      <p:sp>
        <p:nvSpPr>
          <p:cNvPr id="33795" name="Rectangle 3">
            <a:extLst>
              <a:ext uri="{FF2B5EF4-FFF2-40B4-BE49-F238E27FC236}">
                <a16:creationId xmlns:a16="http://schemas.microsoft.com/office/drawing/2014/main" id="{B7A8872D-7E1D-94BD-994D-B3F982D9C35C}"/>
              </a:ext>
            </a:extLst>
          </p:cNvPr>
          <p:cNvSpPr>
            <a:spLocks noGrp="1" noChangeArrowheads="1"/>
          </p:cNvSpPr>
          <p:nvPr>
            <p:ph type="dt" sz="quarter" idx="1"/>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CF8A5508-D86F-441A-B498-E5F61B74B3EC}" type="datetime1">
              <a:rPr lang="en-US" altLang="pl-PL" sz="1200"/>
              <a:pPr eaLnBrk="1" hangingPunct="1">
                <a:spcBef>
                  <a:spcPct val="0"/>
                </a:spcBef>
              </a:pPr>
              <a:t>6/16/2026</a:t>
            </a:fld>
            <a:endParaRPr lang="en-US" altLang="pl-PL" sz="1200"/>
          </a:p>
        </p:txBody>
      </p:sp>
      <p:sp>
        <p:nvSpPr>
          <p:cNvPr id="33796" name="Rectangle 6">
            <a:extLst>
              <a:ext uri="{FF2B5EF4-FFF2-40B4-BE49-F238E27FC236}">
                <a16:creationId xmlns:a16="http://schemas.microsoft.com/office/drawing/2014/main" id="{914AFF5E-BAEB-5BC0-70F5-3A9965684D03}"/>
              </a:ext>
            </a:extLst>
          </p:cNvPr>
          <p:cNvSpPr>
            <a:spLocks noGrp="1" noChangeArrowheads="1"/>
          </p:cNvSpPr>
          <p:nvPr>
            <p:ph type="ftr" sz="quarter" idx="4"/>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r>
              <a:rPr lang="en-US" altLang="pl-PL" sz="1200"/>
              <a:t>Jarosław Wilk</a:t>
            </a:r>
          </a:p>
        </p:txBody>
      </p:sp>
      <p:sp>
        <p:nvSpPr>
          <p:cNvPr id="33797" name="Rectangle 7">
            <a:extLst>
              <a:ext uri="{FF2B5EF4-FFF2-40B4-BE49-F238E27FC236}">
                <a16:creationId xmlns:a16="http://schemas.microsoft.com/office/drawing/2014/main" id="{D864CF8D-501A-CF89-C1A9-C152FC666606}"/>
              </a:ext>
            </a:extLst>
          </p:cNvPr>
          <p:cNvSpPr>
            <a:spLocks noGrp="1" noChangeArrowheads="1"/>
          </p:cNvSpPr>
          <p:nvPr>
            <p:ph type="sldNum" sz="quarter" idx="5"/>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B39924E6-80A1-4229-AFCF-5C98375B0642}" type="slidenum">
              <a:rPr lang="en-US" altLang="pl-PL" sz="1200"/>
              <a:pPr eaLnBrk="1" hangingPunct="1">
                <a:spcBef>
                  <a:spcPct val="0"/>
                </a:spcBef>
              </a:pPr>
              <a:t>52</a:t>
            </a:fld>
            <a:endParaRPr lang="en-US" altLang="pl-PL" sz="1200"/>
          </a:p>
        </p:txBody>
      </p:sp>
      <p:sp>
        <p:nvSpPr>
          <p:cNvPr id="33798" name="Rectangle 2">
            <a:extLst>
              <a:ext uri="{FF2B5EF4-FFF2-40B4-BE49-F238E27FC236}">
                <a16:creationId xmlns:a16="http://schemas.microsoft.com/office/drawing/2014/main" id="{A69421F8-CB2E-DADA-0B73-5F28501C5F65}"/>
              </a:ext>
            </a:extLst>
          </p:cNvPr>
          <p:cNvSpPr>
            <a:spLocks noGrp="1" noRot="1" noChangeAspect="1" noChangeArrowheads="1" noTextEdit="1"/>
          </p:cNvSpPr>
          <p:nvPr>
            <p:ph type="sldImg"/>
          </p:nvPr>
        </p:nvSpPr>
        <p:spPr>
          <a:xfrm>
            <a:off x="381000" y="685800"/>
            <a:ext cx="6096000" cy="3429000"/>
          </a:xfrm>
          <a:ln/>
        </p:spPr>
      </p:sp>
      <p:sp>
        <p:nvSpPr>
          <p:cNvPr id="33799" name="Rectangle 3">
            <a:extLst>
              <a:ext uri="{FF2B5EF4-FFF2-40B4-BE49-F238E27FC236}">
                <a16:creationId xmlns:a16="http://schemas.microsoft.com/office/drawing/2014/main" id="{3E39ABD4-21BB-0D48-44F0-FD7ED4431326}"/>
              </a:ext>
            </a:extLst>
          </p:cNvPr>
          <p:cNvSpPr>
            <a:spLocks noGrp="1" noChangeArrowheads="1"/>
          </p:cNvSpPr>
          <p:nvPr>
            <p:ph type="body" idx="1"/>
          </p:nvPr>
        </p:nvSpPr>
        <p:spPr>
          <a:noFill/>
        </p:spPr>
        <p:txBody>
          <a:bodyPr/>
          <a:lstStyle/>
          <a:p>
            <a:pPr eaLnBrk="1" hangingPunct="1"/>
            <a:endParaRPr lang="pl-PL" altLang="pl-PL"/>
          </a:p>
        </p:txBody>
      </p:sp>
    </p:spTree>
    <p:extLst>
      <p:ext uri="{BB962C8B-B14F-4D97-AF65-F5344CB8AC3E}">
        <p14:creationId xmlns:p14="http://schemas.microsoft.com/office/powerpoint/2010/main" val="3962699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616B5-56AD-A128-B4D9-F2A1EA20F1AC}"/>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1B4D9D5B-5EB4-E11B-39E2-729465587E01}"/>
              </a:ext>
            </a:extLst>
          </p:cNvPr>
          <p:cNvSpPr>
            <a:spLocks noGrp="1" noChangeArrowheads="1"/>
          </p:cNvSpPr>
          <p:nvPr>
            <p:ph type="hdr" sz="quarter"/>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r>
              <a:rPr lang="en-US" altLang="pl-PL" sz="1200"/>
              <a:t>Od czego zależy sukces</a:t>
            </a:r>
          </a:p>
        </p:txBody>
      </p:sp>
      <p:sp>
        <p:nvSpPr>
          <p:cNvPr id="33795" name="Rectangle 3">
            <a:extLst>
              <a:ext uri="{FF2B5EF4-FFF2-40B4-BE49-F238E27FC236}">
                <a16:creationId xmlns:a16="http://schemas.microsoft.com/office/drawing/2014/main" id="{20545802-E1AF-C089-96D0-EAF0266751EB}"/>
              </a:ext>
            </a:extLst>
          </p:cNvPr>
          <p:cNvSpPr>
            <a:spLocks noGrp="1" noChangeArrowheads="1"/>
          </p:cNvSpPr>
          <p:nvPr>
            <p:ph type="dt" sz="quarter" idx="1"/>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CF8A5508-D86F-441A-B498-E5F61B74B3EC}" type="datetime1">
              <a:rPr lang="en-US" altLang="pl-PL" sz="1200"/>
              <a:pPr eaLnBrk="1" hangingPunct="1">
                <a:spcBef>
                  <a:spcPct val="0"/>
                </a:spcBef>
              </a:pPr>
              <a:t>6/16/2026</a:t>
            </a:fld>
            <a:endParaRPr lang="en-US" altLang="pl-PL" sz="1200"/>
          </a:p>
        </p:txBody>
      </p:sp>
      <p:sp>
        <p:nvSpPr>
          <p:cNvPr id="33796" name="Rectangle 6">
            <a:extLst>
              <a:ext uri="{FF2B5EF4-FFF2-40B4-BE49-F238E27FC236}">
                <a16:creationId xmlns:a16="http://schemas.microsoft.com/office/drawing/2014/main" id="{20F321EE-E41F-3FBF-A50C-39755732589E}"/>
              </a:ext>
            </a:extLst>
          </p:cNvPr>
          <p:cNvSpPr>
            <a:spLocks noGrp="1" noChangeArrowheads="1"/>
          </p:cNvSpPr>
          <p:nvPr>
            <p:ph type="ftr" sz="quarter" idx="4"/>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r>
              <a:rPr lang="en-US" altLang="pl-PL" sz="1200"/>
              <a:t>Jarosław Wilk</a:t>
            </a:r>
          </a:p>
        </p:txBody>
      </p:sp>
      <p:sp>
        <p:nvSpPr>
          <p:cNvPr id="33797" name="Rectangle 7">
            <a:extLst>
              <a:ext uri="{FF2B5EF4-FFF2-40B4-BE49-F238E27FC236}">
                <a16:creationId xmlns:a16="http://schemas.microsoft.com/office/drawing/2014/main" id="{BCFF8A75-7B17-DF8B-E99E-0999FFE5F649}"/>
              </a:ext>
            </a:extLst>
          </p:cNvPr>
          <p:cNvSpPr>
            <a:spLocks noGrp="1" noChangeArrowheads="1"/>
          </p:cNvSpPr>
          <p:nvPr>
            <p:ph type="sldNum" sz="quarter" idx="5"/>
          </p:nvPr>
        </p:nvSpPr>
        <p:spPr>
          <a:noFill/>
        </p:spPr>
        <p:txBody>
          <a:bodyPr/>
          <a:lstStyle>
            <a:lvl1pPr defTabSz="914423" eaLnBrk="0" hangingPunct="0">
              <a:spcBef>
                <a:spcPct val="30000"/>
              </a:spcBef>
              <a:defRPr sz="1100">
                <a:solidFill>
                  <a:schemeClr val="tx1"/>
                </a:solidFill>
                <a:latin typeface="Times New Roman" pitchFamily="18" charset="0"/>
              </a:defRPr>
            </a:lvl1pPr>
            <a:lvl2pPr marL="685817" indent="-263776" defTabSz="914423" eaLnBrk="0" hangingPunct="0">
              <a:spcBef>
                <a:spcPct val="30000"/>
              </a:spcBef>
              <a:defRPr sz="1100">
                <a:solidFill>
                  <a:schemeClr val="tx1"/>
                </a:solidFill>
                <a:latin typeface="Times New Roman" pitchFamily="18" charset="0"/>
              </a:defRPr>
            </a:lvl2pPr>
            <a:lvl3pPr marL="1055103" indent="-211021" defTabSz="914423" eaLnBrk="0" hangingPunct="0">
              <a:spcBef>
                <a:spcPct val="30000"/>
              </a:spcBef>
              <a:defRPr sz="1100">
                <a:solidFill>
                  <a:schemeClr val="tx1"/>
                </a:solidFill>
                <a:latin typeface="Times New Roman" pitchFamily="18" charset="0"/>
              </a:defRPr>
            </a:lvl3pPr>
            <a:lvl4pPr marL="1477145" indent="-211021" defTabSz="914423" eaLnBrk="0" hangingPunct="0">
              <a:spcBef>
                <a:spcPct val="30000"/>
              </a:spcBef>
              <a:defRPr sz="1100">
                <a:solidFill>
                  <a:schemeClr val="tx1"/>
                </a:solidFill>
                <a:latin typeface="Times New Roman" pitchFamily="18" charset="0"/>
              </a:defRPr>
            </a:lvl4pPr>
            <a:lvl5pPr marL="1899186" indent="-211021" defTabSz="914423" eaLnBrk="0" hangingPunct="0">
              <a:spcBef>
                <a:spcPct val="30000"/>
              </a:spcBef>
              <a:defRPr sz="1100">
                <a:solidFill>
                  <a:schemeClr val="tx1"/>
                </a:solidFill>
                <a:latin typeface="Times New Roman" pitchFamily="18" charset="0"/>
              </a:defRPr>
            </a:lvl5pPr>
            <a:lvl6pPr marL="2321227" indent="-211021" defTabSz="914423" eaLnBrk="0" fontAlgn="base" hangingPunct="0">
              <a:spcBef>
                <a:spcPct val="30000"/>
              </a:spcBef>
              <a:spcAft>
                <a:spcPct val="0"/>
              </a:spcAft>
              <a:defRPr sz="1100">
                <a:solidFill>
                  <a:schemeClr val="tx1"/>
                </a:solidFill>
                <a:latin typeface="Times New Roman" pitchFamily="18" charset="0"/>
              </a:defRPr>
            </a:lvl6pPr>
            <a:lvl7pPr marL="2743269" indent="-211021" defTabSz="914423" eaLnBrk="0" fontAlgn="base" hangingPunct="0">
              <a:spcBef>
                <a:spcPct val="30000"/>
              </a:spcBef>
              <a:spcAft>
                <a:spcPct val="0"/>
              </a:spcAft>
              <a:defRPr sz="1100">
                <a:solidFill>
                  <a:schemeClr val="tx1"/>
                </a:solidFill>
                <a:latin typeface="Times New Roman" pitchFamily="18" charset="0"/>
              </a:defRPr>
            </a:lvl7pPr>
            <a:lvl8pPr marL="3165310" indent="-211021" defTabSz="914423" eaLnBrk="0" fontAlgn="base" hangingPunct="0">
              <a:spcBef>
                <a:spcPct val="30000"/>
              </a:spcBef>
              <a:spcAft>
                <a:spcPct val="0"/>
              </a:spcAft>
              <a:defRPr sz="1100">
                <a:solidFill>
                  <a:schemeClr val="tx1"/>
                </a:solidFill>
                <a:latin typeface="Times New Roman" pitchFamily="18" charset="0"/>
              </a:defRPr>
            </a:lvl8pPr>
            <a:lvl9pPr marL="3587351" indent="-211021" defTabSz="914423"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B39924E6-80A1-4229-AFCF-5C98375B0642}" type="slidenum">
              <a:rPr lang="en-US" altLang="pl-PL" sz="1200"/>
              <a:pPr eaLnBrk="1" hangingPunct="1">
                <a:spcBef>
                  <a:spcPct val="0"/>
                </a:spcBef>
              </a:pPr>
              <a:t>53</a:t>
            </a:fld>
            <a:endParaRPr lang="en-US" altLang="pl-PL" sz="1200"/>
          </a:p>
        </p:txBody>
      </p:sp>
      <p:sp>
        <p:nvSpPr>
          <p:cNvPr id="33798" name="Rectangle 2">
            <a:extLst>
              <a:ext uri="{FF2B5EF4-FFF2-40B4-BE49-F238E27FC236}">
                <a16:creationId xmlns:a16="http://schemas.microsoft.com/office/drawing/2014/main" id="{937224F8-26AA-EEA6-DCE8-9FBF4C9A2254}"/>
              </a:ext>
            </a:extLst>
          </p:cNvPr>
          <p:cNvSpPr>
            <a:spLocks noGrp="1" noRot="1" noChangeAspect="1" noChangeArrowheads="1" noTextEdit="1"/>
          </p:cNvSpPr>
          <p:nvPr>
            <p:ph type="sldImg"/>
          </p:nvPr>
        </p:nvSpPr>
        <p:spPr>
          <a:xfrm>
            <a:off x="381000" y="685800"/>
            <a:ext cx="6096000" cy="3429000"/>
          </a:xfrm>
          <a:ln/>
        </p:spPr>
      </p:sp>
      <p:sp>
        <p:nvSpPr>
          <p:cNvPr id="33799" name="Rectangle 3">
            <a:extLst>
              <a:ext uri="{FF2B5EF4-FFF2-40B4-BE49-F238E27FC236}">
                <a16:creationId xmlns:a16="http://schemas.microsoft.com/office/drawing/2014/main" id="{63C6D92E-E987-DFB2-2729-E5C1FD402701}"/>
              </a:ext>
            </a:extLst>
          </p:cNvPr>
          <p:cNvSpPr>
            <a:spLocks noGrp="1" noChangeArrowheads="1"/>
          </p:cNvSpPr>
          <p:nvPr>
            <p:ph type="body" idx="1"/>
          </p:nvPr>
        </p:nvSpPr>
        <p:spPr>
          <a:noFill/>
        </p:spPr>
        <p:txBody>
          <a:bodyPr/>
          <a:lstStyle/>
          <a:p>
            <a:pPr eaLnBrk="1" hangingPunct="1"/>
            <a:endParaRPr lang="pl-PL" altLang="pl-PL"/>
          </a:p>
        </p:txBody>
      </p:sp>
    </p:spTree>
    <p:extLst>
      <p:ext uri="{BB962C8B-B14F-4D97-AF65-F5344CB8AC3E}">
        <p14:creationId xmlns:p14="http://schemas.microsoft.com/office/powerpoint/2010/main" val="23440915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1524000" y="4635500"/>
            <a:ext cx="9144000" cy="622300"/>
          </a:xfrm>
        </p:spPr>
        <p:txBody>
          <a:bodyPr/>
          <a:lstStyle>
            <a:lvl1pPr marL="0" indent="0" algn="ctr">
              <a:buNone/>
              <a:defRPr sz="2400" i="1"/>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2113903" y="5472797"/>
            <a:ext cx="7964194" cy="1288074"/>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6546359" y="182596"/>
            <a:ext cx="4121641" cy="646331"/>
          </a:xfrm>
          <a:prstGeom prst="rect">
            <a:avLst/>
          </a:prstGeom>
          <a:solidFill>
            <a:schemeClr val="bg1"/>
          </a:solidFill>
        </p:spPr>
        <p:txBody>
          <a:bodyPr wrap="none" rtlCol="0">
            <a:spAutoFit/>
          </a:bodyPr>
          <a:lstStyle/>
          <a:p>
            <a:pPr algn="r"/>
            <a:r>
              <a:rPr lang="pl-PL" sz="90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900">
                <a:solidFill>
                  <a:schemeClr val="bg1">
                    <a:lumMod val="65000"/>
                  </a:schemeClr>
                </a:solidFill>
                <a:latin typeface="Arial" panose="020B0604020202020204" pitchFamily="34" charset="0"/>
                <a:cs typeface="Arial" panose="020B0604020202020204" pitchFamily="34" charset="0"/>
              </a:rPr>
            </a:br>
            <a:r>
              <a:rPr lang="pl-PL" sz="900">
                <a:solidFill>
                  <a:schemeClr val="bg1">
                    <a:lumMod val="65000"/>
                  </a:schemeClr>
                </a:solidFill>
                <a:latin typeface="Arial" panose="020B0604020202020204" pitchFamily="34" charset="0"/>
                <a:cs typeface="Arial" panose="020B0604020202020204" pitchFamily="34" charset="0"/>
              </a:rPr>
              <a:t>KA220-HED - </a:t>
            </a:r>
            <a:r>
              <a:rPr lang="en-US" sz="90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0">
                <a:solidFill>
                  <a:schemeClr val="bg1">
                    <a:lumMod val="65000"/>
                  </a:schemeClr>
                </a:solidFill>
                <a:latin typeface="Arial" panose="020B0604020202020204" pitchFamily="34" charset="0"/>
                <a:cs typeface="Arial" panose="020B0604020202020204" pitchFamily="34" charset="0"/>
              </a:rPr>
            </a:br>
            <a:r>
              <a:rPr lang="pl-PL" sz="90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0"/>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64398" y="2221037"/>
            <a:ext cx="6074002" cy="2204145"/>
          </a:xfrm>
          <a:prstGeom prst="rect">
            <a:avLst/>
          </a:prstGeom>
        </p:spPr>
      </p:pic>
      <p:pic>
        <p:nvPicPr>
          <p:cNvPr id="11" name="Picture 10" descr="Blue text on a white background&#10;&#10;Description automatically generated">
            <a:extLst>
              <a:ext uri="{FF2B5EF4-FFF2-40B4-BE49-F238E27FC236}">
                <a16:creationId xmlns:a16="http://schemas.microsoft.com/office/drawing/2014/main" id="{058AA051-3A06-D3B8-0E4A-A3FC27C654F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7435"/>
          <a:stretch/>
        </p:blipFill>
        <p:spPr>
          <a:xfrm>
            <a:off x="1524000" y="182595"/>
            <a:ext cx="3450086" cy="976642"/>
          </a:xfrm>
          <a:prstGeom prst="rect">
            <a:avLst/>
          </a:prstGeom>
        </p:spPr>
      </p:pic>
    </p:spTree>
    <p:extLst>
      <p:ext uri="{BB962C8B-B14F-4D97-AF65-F5344CB8AC3E}">
        <p14:creationId xmlns:p14="http://schemas.microsoft.com/office/powerpoint/2010/main" val="3693516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64398" y="2221037"/>
            <a:ext cx="6074002" cy="2204145"/>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6546359" y="182596"/>
            <a:ext cx="4121641" cy="646331"/>
          </a:xfrm>
          <a:prstGeom prst="rect">
            <a:avLst/>
          </a:prstGeom>
          <a:solidFill>
            <a:schemeClr val="bg1"/>
          </a:solidFill>
        </p:spPr>
        <p:txBody>
          <a:bodyPr wrap="none" rtlCol="0">
            <a:spAutoFit/>
          </a:bodyPr>
          <a:lstStyle/>
          <a:p>
            <a:pPr algn="r"/>
            <a:r>
              <a:rPr lang="pl-PL" sz="90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900">
                <a:solidFill>
                  <a:schemeClr val="bg1">
                    <a:lumMod val="65000"/>
                  </a:schemeClr>
                </a:solidFill>
                <a:latin typeface="Arial" panose="020B0604020202020204" pitchFamily="34" charset="0"/>
                <a:cs typeface="Arial" panose="020B0604020202020204" pitchFamily="34" charset="0"/>
              </a:rPr>
            </a:br>
            <a:r>
              <a:rPr lang="pl-PL" sz="900">
                <a:solidFill>
                  <a:schemeClr val="bg1">
                    <a:lumMod val="65000"/>
                  </a:schemeClr>
                </a:solidFill>
                <a:latin typeface="Arial" panose="020B0604020202020204" pitchFamily="34" charset="0"/>
                <a:cs typeface="Arial" panose="020B0604020202020204" pitchFamily="34" charset="0"/>
              </a:rPr>
              <a:t>KA220-HED - </a:t>
            </a:r>
            <a:r>
              <a:rPr lang="en-US" sz="90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0">
                <a:solidFill>
                  <a:schemeClr val="bg1">
                    <a:lumMod val="65000"/>
                  </a:schemeClr>
                </a:solidFill>
                <a:latin typeface="Arial" panose="020B0604020202020204" pitchFamily="34" charset="0"/>
                <a:cs typeface="Arial" panose="020B0604020202020204" pitchFamily="34" charset="0"/>
              </a:rPr>
            </a:br>
            <a:r>
              <a:rPr lang="pl-PL" sz="90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0"/>
          </a:p>
        </p:txBody>
      </p:sp>
      <p:pic>
        <p:nvPicPr>
          <p:cNvPr id="10" name="Picture 9" descr="Blue text on a white background&#10;&#10;Description automatically generated">
            <a:extLst>
              <a:ext uri="{FF2B5EF4-FFF2-40B4-BE49-F238E27FC236}">
                <a16:creationId xmlns:a16="http://schemas.microsoft.com/office/drawing/2014/main" id="{8445D449-3501-2886-51A4-A2A28DF16C4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7435"/>
          <a:stretch/>
        </p:blipFill>
        <p:spPr>
          <a:xfrm>
            <a:off x="1524000" y="182595"/>
            <a:ext cx="3450086" cy="976642"/>
          </a:xfrm>
          <a:prstGeom prst="rect">
            <a:avLst/>
          </a:prstGeom>
        </p:spPr>
      </p:pic>
      <p:sp>
        <p:nvSpPr>
          <p:cNvPr id="5" name="TextBox 4">
            <a:extLst>
              <a:ext uri="{FF2B5EF4-FFF2-40B4-BE49-F238E27FC236}">
                <a16:creationId xmlns:a16="http://schemas.microsoft.com/office/drawing/2014/main" id="{688563EB-83C3-1916-00D3-CD1110823AAF}"/>
              </a:ext>
            </a:extLst>
          </p:cNvPr>
          <p:cNvSpPr txBox="1"/>
          <p:nvPr userDrawn="1"/>
        </p:nvSpPr>
        <p:spPr>
          <a:xfrm>
            <a:off x="3579284" y="4438088"/>
            <a:ext cx="5054900" cy="1902829"/>
          </a:xfrm>
          <a:prstGeom prst="rect">
            <a:avLst/>
          </a:prstGeom>
          <a:noFill/>
        </p:spPr>
        <p:txBody>
          <a:bodyPr wrap="square" rtlCol="0">
            <a:spAutoFit/>
          </a:bodyPr>
          <a:lstStyle/>
          <a:p>
            <a:pPr algn="just">
              <a:lnSpc>
                <a:spcPct val="115000"/>
              </a:lnSpc>
            </a:pPr>
            <a:r>
              <a:rPr lang="en-GB" sz="130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1300">
                <a:solidFill>
                  <a:srgbClr val="363B96"/>
                </a:solidFill>
                <a:effectLst/>
                <a:latin typeface="Arial" panose="020B0604020202020204" pitchFamily="34" charset="0"/>
                <a:ea typeface="Arial" panose="020B0604020202020204" pitchFamily="34" charset="0"/>
              </a:rPr>
              <a:t>.</a:t>
            </a:r>
            <a:endParaRPr lang="en-GB" sz="1300">
              <a:effectLst/>
              <a:latin typeface="Arial" panose="020B0604020202020204" pitchFamily="34" charset="0"/>
              <a:ea typeface="Arial" panose="020B0604020202020204" pitchFamily="34" charset="0"/>
            </a:endParaRPr>
          </a:p>
          <a:p>
            <a:pPr algn="just">
              <a:lnSpc>
                <a:spcPct val="115000"/>
              </a:lnSpc>
            </a:pPr>
            <a:r>
              <a:rPr lang="en-GB" sz="1300">
                <a:solidFill>
                  <a:srgbClr val="363B96"/>
                </a:solidFill>
                <a:effectLst/>
                <a:latin typeface="Arial" panose="020B0604020202020204" pitchFamily="34" charset="0"/>
                <a:ea typeface="Arial" panose="020B0604020202020204" pitchFamily="34" charset="0"/>
              </a:rPr>
              <a:t> </a:t>
            </a:r>
            <a:endParaRPr lang="en-GB" sz="1300">
              <a:effectLst/>
              <a:latin typeface="Arial" panose="020B0604020202020204" pitchFamily="34" charset="0"/>
              <a:ea typeface="Arial" panose="020B0604020202020204" pitchFamily="34" charset="0"/>
            </a:endParaRPr>
          </a:p>
          <a:p>
            <a:r>
              <a:rPr lang="en-GB" sz="1300">
                <a:solidFill>
                  <a:srgbClr val="363B96"/>
                </a:solidFill>
                <a:effectLst/>
                <a:latin typeface="Arial" panose="020B0604020202020204" pitchFamily="34" charset="0"/>
                <a:ea typeface="Arial" panose="020B0604020202020204" pitchFamily="34" charset="0"/>
              </a:rPr>
              <a:t>Copyrights</a:t>
            </a:r>
            <a:endParaRPr lang="en-GB" sz="130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56835" y="5912226"/>
            <a:ext cx="1425168" cy="498195"/>
          </a:xfrm>
          <a:prstGeom prst="rect">
            <a:avLst/>
          </a:prstGeom>
        </p:spPr>
      </p:pic>
    </p:spTree>
    <p:extLst>
      <p:ext uri="{BB962C8B-B14F-4D97-AF65-F5344CB8AC3E}">
        <p14:creationId xmlns:p14="http://schemas.microsoft.com/office/powerpoint/2010/main" val="2496183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Picture 12" descr="Blue text on a white background&#10;&#10;Description automatically generated">
            <a:extLst>
              <a:ext uri="{FF2B5EF4-FFF2-40B4-BE49-F238E27FC236}">
                <a16:creationId xmlns:a16="http://schemas.microsoft.com/office/drawing/2014/main" id="{71EF0206-BC44-55A0-FB55-D7AC1F1E8F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7435"/>
          <a:stretch/>
        </p:blipFill>
        <p:spPr>
          <a:xfrm>
            <a:off x="1524000" y="182595"/>
            <a:ext cx="3450086" cy="976642"/>
          </a:xfrm>
          <a:prstGeom prst="rect">
            <a:avLst/>
          </a:prstGeom>
        </p:spPr>
      </p:pic>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22999" y="1100371"/>
            <a:ext cx="4146000" cy="1504508"/>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2496001" y="2766060"/>
            <a:ext cx="7200001" cy="1325880"/>
          </a:xfrm>
        </p:spPr>
        <p:txBody>
          <a:bodyPr anchor="ctr">
            <a:normAutofit/>
          </a:bodyPr>
          <a:lstStyle>
            <a:lvl1pPr marL="0" indent="0" algn="ctr">
              <a:buNone/>
              <a:defRPr/>
            </a:lvl1pPr>
          </a:lstStyle>
          <a:p>
            <a:pPr algn="ctr"/>
            <a:r>
              <a:rPr lang="en-GB" i="1"/>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4"/>
          <a:stretch>
            <a:fillRect/>
          </a:stretch>
        </p:blipFill>
        <p:spPr>
          <a:xfrm>
            <a:off x="2113903" y="5472797"/>
            <a:ext cx="7964194" cy="1288074"/>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6546359" y="182596"/>
            <a:ext cx="4121641" cy="646331"/>
          </a:xfrm>
          <a:prstGeom prst="rect">
            <a:avLst/>
          </a:prstGeom>
          <a:solidFill>
            <a:schemeClr val="bg1"/>
          </a:solidFill>
        </p:spPr>
        <p:txBody>
          <a:bodyPr wrap="none" rtlCol="0">
            <a:spAutoFit/>
          </a:bodyPr>
          <a:lstStyle/>
          <a:p>
            <a:pPr algn="r"/>
            <a:r>
              <a:rPr lang="pl-PL" sz="90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900">
                <a:solidFill>
                  <a:schemeClr val="bg1">
                    <a:lumMod val="65000"/>
                  </a:schemeClr>
                </a:solidFill>
                <a:latin typeface="Arial" panose="020B0604020202020204" pitchFamily="34" charset="0"/>
                <a:cs typeface="Arial" panose="020B0604020202020204" pitchFamily="34" charset="0"/>
              </a:rPr>
            </a:br>
            <a:r>
              <a:rPr lang="pl-PL" sz="900">
                <a:solidFill>
                  <a:schemeClr val="bg1">
                    <a:lumMod val="65000"/>
                  </a:schemeClr>
                </a:solidFill>
                <a:latin typeface="Arial" panose="020B0604020202020204" pitchFamily="34" charset="0"/>
                <a:cs typeface="Arial" panose="020B0604020202020204" pitchFamily="34" charset="0"/>
              </a:rPr>
              <a:t>KA220-HED - </a:t>
            </a:r>
            <a:r>
              <a:rPr lang="en-US" sz="90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0">
                <a:solidFill>
                  <a:schemeClr val="bg1">
                    <a:lumMod val="65000"/>
                  </a:schemeClr>
                </a:solidFill>
                <a:latin typeface="Arial" panose="020B0604020202020204" pitchFamily="34" charset="0"/>
                <a:cs typeface="Arial" panose="020B0604020202020204" pitchFamily="34" charset="0"/>
              </a:rPr>
            </a:br>
            <a:r>
              <a:rPr lang="pl-PL" sz="90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0"/>
          </a:p>
        </p:txBody>
      </p:sp>
    </p:spTree>
    <p:extLst>
      <p:ext uri="{BB962C8B-B14F-4D97-AF65-F5344CB8AC3E}">
        <p14:creationId xmlns:p14="http://schemas.microsoft.com/office/powerpoint/2010/main" val="1870140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2" y="3846"/>
            <a:ext cx="12192002" cy="1354381"/>
          </a:xfrm>
          <a:prstGeom prst="rect">
            <a:avLst/>
          </a:prstGeom>
          <a:solidFill>
            <a:srgbClr val="F4F4F4"/>
          </a:solidFill>
          <a:ln w="12700">
            <a:miter lim="400000"/>
          </a:ln>
        </p:spPr>
        <p:txBody>
          <a:bodyPr lIns="45706" tIns="45706" rIns="45706" bIns="45706"/>
          <a:lstStyle/>
          <a:p>
            <a:pPr>
              <a:defRPr>
                <a:latin typeface="Calibri"/>
                <a:ea typeface="Calibri"/>
                <a:cs typeface="Calibri"/>
                <a:sym typeface="Calibri"/>
              </a:defRPr>
            </a:pPr>
            <a:endParaRPr sz="3599"/>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838201" y="264440"/>
            <a:ext cx="10515600" cy="1089940"/>
          </a:xfrm>
        </p:spPr>
        <p:txBody>
          <a:bodyPr>
            <a:normAutofit/>
          </a:bodyPr>
          <a:lstStyle>
            <a:lvl1pPr>
              <a:defRPr sz="3199" b="1">
                <a:solidFill>
                  <a:srgbClr val="233C70"/>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12994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2" y="3846"/>
            <a:ext cx="12192002" cy="1354381"/>
          </a:xfrm>
          <a:prstGeom prst="rect">
            <a:avLst/>
          </a:prstGeom>
          <a:solidFill>
            <a:srgbClr val="363C95"/>
          </a:solidFill>
          <a:ln w="12700">
            <a:miter lim="400000"/>
          </a:ln>
        </p:spPr>
        <p:txBody>
          <a:bodyPr lIns="45706" tIns="45706" rIns="45706" bIns="45706"/>
          <a:lstStyle/>
          <a:p>
            <a:pPr>
              <a:defRPr>
                <a:latin typeface="Calibri"/>
                <a:ea typeface="Calibri"/>
                <a:cs typeface="Calibri"/>
                <a:sym typeface="Calibri"/>
              </a:defRPr>
            </a:pPr>
            <a:endParaRPr sz="3599"/>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838201" y="264440"/>
            <a:ext cx="10515600" cy="1089940"/>
          </a:xfrm>
        </p:spPr>
        <p:txBody>
          <a:bodyPr>
            <a:normAutofit/>
          </a:bodyPr>
          <a:lstStyle>
            <a:lvl1pPr>
              <a:defRPr sz="3199" b="1">
                <a:solidFill>
                  <a:schemeClr val="bg1"/>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3959828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30DC-9CB6-2B3B-AB3D-2BA65CA0BE9F}"/>
              </a:ext>
            </a:extLst>
          </p:cNvPr>
          <p:cNvSpPr>
            <a:spLocks noGrp="1"/>
          </p:cNvSpPr>
          <p:nvPr>
            <p:ph type="title"/>
          </p:nvPr>
        </p:nvSpPr>
        <p:spPr>
          <a:xfrm>
            <a:off x="831850" y="1709738"/>
            <a:ext cx="10515600" cy="2852737"/>
          </a:xfrm>
        </p:spPr>
        <p:txBody>
          <a:bodyPr anchor="b"/>
          <a:lstStyle>
            <a:lvl1pPr>
              <a:defRPr sz="5999"/>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79B42E-46DB-C054-E54F-B9634550D9C3}"/>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485F4-1B49-3389-BA87-FA668423D5F6}"/>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103A698F-867E-2793-0E1A-924105F3F9F7}"/>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7C6B23-3BF0-DD8B-AB4F-2F9BD9BD9C7C}"/>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085010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bg object 17">
            <a:extLst>
              <a:ext uri="{FF2B5EF4-FFF2-40B4-BE49-F238E27FC236}">
                <a16:creationId xmlns:a16="http://schemas.microsoft.com/office/drawing/2014/main" id="{5C716E47-2738-A810-BA79-E8FED0F300C7}"/>
              </a:ext>
            </a:extLst>
          </p:cNvPr>
          <p:cNvSpPr/>
          <p:nvPr userDrawn="1"/>
        </p:nvSpPr>
        <p:spPr>
          <a:xfrm>
            <a:off x="-2" y="3846"/>
            <a:ext cx="12192002" cy="1354381"/>
          </a:xfrm>
          <a:prstGeom prst="rect">
            <a:avLst/>
          </a:prstGeom>
          <a:solidFill>
            <a:srgbClr val="363C95"/>
          </a:solidFill>
          <a:ln w="12700">
            <a:miter lim="400000"/>
          </a:ln>
        </p:spPr>
        <p:txBody>
          <a:bodyPr lIns="45706" tIns="45706" rIns="45706" bIns="45706"/>
          <a:lstStyle/>
          <a:p>
            <a:pPr>
              <a:defRPr>
                <a:latin typeface="Calibri"/>
                <a:ea typeface="Calibri"/>
                <a:cs typeface="Calibri"/>
                <a:sym typeface="Calibri"/>
              </a:defRPr>
            </a:pPr>
            <a:endParaRPr sz="3599"/>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
        <p:nvSpPr>
          <p:cNvPr id="8" name="Title 1">
            <a:extLst>
              <a:ext uri="{FF2B5EF4-FFF2-40B4-BE49-F238E27FC236}">
                <a16:creationId xmlns:a16="http://schemas.microsoft.com/office/drawing/2014/main" id="{A01E6D4D-F02C-A73A-7C67-2392E80645F7}"/>
              </a:ext>
            </a:extLst>
          </p:cNvPr>
          <p:cNvSpPr>
            <a:spLocks noGrp="1"/>
          </p:cNvSpPr>
          <p:nvPr>
            <p:ph type="title"/>
          </p:nvPr>
        </p:nvSpPr>
        <p:spPr>
          <a:xfrm>
            <a:off x="838201" y="365126"/>
            <a:ext cx="10515600" cy="993102"/>
          </a:xfrm>
          <a:noFill/>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052679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FCBC3-D3E4-4799-F22E-D2B970DD03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286752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76DF-5D66-98CD-1C5F-E8C425B39574}"/>
              </a:ext>
            </a:extLst>
          </p:cNvPr>
          <p:cNvSpPr>
            <a:spLocks noGrp="1"/>
          </p:cNvSpPr>
          <p:nvPr>
            <p:ph type="title"/>
          </p:nvPr>
        </p:nvSpPr>
        <p:spPr>
          <a:xfrm>
            <a:off x="839788" y="365126"/>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0D875-1AE2-519A-E8A1-09026BEA5C74}"/>
              </a:ext>
            </a:extLst>
          </p:cNvPr>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B1261D-83BF-A9F0-3B05-158DF0B08D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420111-3952-54BE-323B-8104F8099B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6277D1-31D1-9A23-5AC5-4DCDD9FCE7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7BB7CC-77D3-B2E9-69BF-556B0E9FBE73}"/>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8" name="Footer Placeholder 7">
            <a:extLst>
              <a:ext uri="{FF2B5EF4-FFF2-40B4-BE49-F238E27FC236}">
                <a16:creationId xmlns:a16="http://schemas.microsoft.com/office/drawing/2014/main" id="{98701ACD-5F3F-4F1B-77B8-70BC077D09ED}"/>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F23E4-3A02-B82D-06D5-C8FEC6405B82}"/>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646820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AAB9-E023-BEA6-EE56-0A01F5B24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33D31E-C85C-3933-0AE2-902079A5CD5F}"/>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4" name="Footer Placeholder 3">
            <a:extLst>
              <a:ext uri="{FF2B5EF4-FFF2-40B4-BE49-F238E27FC236}">
                <a16:creationId xmlns:a16="http://schemas.microsoft.com/office/drawing/2014/main" id="{C435FEBC-44C3-8F2F-38A5-8B8D6E38AD87}"/>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34C2E11-ECC2-6E76-5977-1C539FB03435}"/>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14409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891278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1" y="-1"/>
            <a:ext cx="12192002" cy="6858001"/>
          </a:xfrm>
          <a:prstGeom prst="rect">
            <a:avLst/>
          </a:prstGeom>
          <a:solidFill>
            <a:srgbClr val="363C95"/>
          </a:solidFill>
          <a:ln w="12700">
            <a:miter lim="400000"/>
          </a:ln>
        </p:spPr>
        <p:txBody>
          <a:bodyPr lIns="45706" tIns="45706" rIns="45706" bIns="45706"/>
          <a:lstStyle/>
          <a:p>
            <a:pPr>
              <a:defRPr>
                <a:latin typeface="Calibri"/>
                <a:ea typeface="Calibri"/>
                <a:cs typeface="Calibri"/>
                <a:sym typeface="Calibri"/>
              </a:defRPr>
            </a:pPr>
            <a:endParaRPr sz="3599"/>
          </a:p>
        </p:txBody>
      </p:sp>
      <p:sp>
        <p:nvSpPr>
          <p:cNvPr id="6" name="Text Placeholder 2">
            <a:extLst>
              <a:ext uri="{FF2B5EF4-FFF2-40B4-BE49-F238E27FC236}">
                <a16:creationId xmlns:a16="http://schemas.microsoft.com/office/drawing/2014/main" id="{7C076D75-1F95-5BD9-1988-DDC4CE243A77}"/>
              </a:ext>
            </a:extLst>
          </p:cNvPr>
          <p:cNvSpPr>
            <a:spLocks noGrp="1"/>
          </p:cNvSpPr>
          <p:nvPr>
            <p:ph type="body" idx="1"/>
          </p:nvPr>
        </p:nvSpPr>
        <p:spPr>
          <a:xfrm>
            <a:off x="839788" y="1681163"/>
            <a:ext cx="5157787" cy="4338637"/>
          </a:xfrm>
        </p:spPr>
        <p:txBody>
          <a:bodyPr anchor="t">
            <a:normAutofit/>
          </a:bodyPr>
          <a:lstStyle>
            <a:lvl1pPr marL="0" indent="0">
              <a:buNone/>
              <a:defRPr sz="4999" b="1">
                <a:solidFill>
                  <a:schemeClr val="bg1"/>
                </a:solidFill>
                <a:latin typeface="SanukPro-Medium"/>
              </a:defRPr>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en-US"/>
              <a:t>Click to edit Master text styles</a:t>
            </a:r>
          </a:p>
        </p:txBody>
      </p:sp>
    </p:spTree>
    <p:extLst>
      <p:ext uri="{BB962C8B-B14F-4D97-AF65-F5344CB8AC3E}">
        <p14:creationId xmlns:p14="http://schemas.microsoft.com/office/powerpoint/2010/main" val="3102043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1" y="-1"/>
            <a:ext cx="12192002" cy="6858001"/>
          </a:xfrm>
          <a:prstGeom prst="rect">
            <a:avLst/>
          </a:prstGeom>
          <a:solidFill>
            <a:srgbClr val="363C95"/>
          </a:solidFill>
          <a:ln w="12700">
            <a:miter lim="400000"/>
          </a:ln>
        </p:spPr>
        <p:txBody>
          <a:bodyPr lIns="45706" tIns="45706" rIns="45706" bIns="45706"/>
          <a:lstStyle/>
          <a:p>
            <a:pPr>
              <a:defRPr>
                <a:latin typeface="Calibri"/>
                <a:ea typeface="Calibri"/>
                <a:cs typeface="Calibri"/>
                <a:sym typeface="Calibri"/>
              </a:defRPr>
            </a:pPr>
            <a:endParaRPr sz="3599"/>
          </a:p>
        </p:txBody>
      </p:sp>
      <p:sp>
        <p:nvSpPr>
          <p:cNvPr id="7" name="Title 1">
            <a:extLst>
              <a:ext uri="{FF2B5EF4-FFF2-40B4-BE49-F238E27FC236}">
                <a16:creationId xmlns:a16="http://schemas.microsoft.com/office/drawing/2014/main" id="{D7EF3D02-64F3-878E-7CB7-684458385D41}"/>
              </a:ext>
            </a:extLst>
          </p:cNvPr>
          <p:cNvSpPr>
            <a:spLocks noGrp="1"/>
          </p:cNvSpPr>
          <p:nvPr>
            <p:ph type="title" hasCustomPrompt="1"/>
          </p:nvPr>
        </p:nvSpPr>
        <p:spPr>
          <a:xfrm>
            <a:off x="839789" y="457200"/>
            <a:ext cx="3932237" cy="1600200"/>
          </a:xfrm>
        </p:spPr>
        <p:txBody>
          <a:bodyPr anchor="b">
            <a:noAutofit/>
          </a:bodyPr>
          <a:lstStyle>
            <a:lvl1pPr>
              <a:defRPr sz="4999">
                <a:solidFill>
                  <a:schemeClr val="bg1"/>
                </a:solidFill>
              </a:defRPr>
            </a:lvl1pPr>
          </a:lstStyle>
          <a:p>
            <a:r>
              <a:rPr lang="en-US"/>
              <a:t>Click to edit title style</a:t>
            </a:r>
            <a:endParaRPr lang="en-GB"/>
          </a:p>
        </p:txBody>
      </p:sp>
      <p:sp>
        <p:nvSpPr>
          <p:cNvPr id="8" name="Text Placeholder 3">
            <a:extLst>
              <a:ext uri="{FF2B5EF4-FFF2-40B4-BE49-F238E27FC236}">
                <a16:creationId xmlns:a16="http://schemas.microsoft.com/office/drawing/2014/main" id="{7D3DAA0F-1379-64C6-9927-0BEA58DA0820}"/>
              </a:ext>
            </a:extLst>
          </p:cNvPr>
          <p:cNvSpPr>
            <a:spLocks noGrp="1"/>
          </p:cNvSpPr>
          <p:nvPr>
            <p:ph type="body" sz="half" idx="2" hasCustomPrompt="1"/>
          </p:nvPr>
        </p:nvSpPr>
        <p:spPr>
          <a:xfrm>
            <a:off x="839789" y="2057400"/>
            <a:ext cx="3932237" cy="3811588"/>
          </a:xfrm>
        </p:spPr>
        <p:txBody>
          <a:bodyPr>
            <a:normAutofit/>
          </a:bodyPr>
          <a:lstStyle>
            <a:lvl1pPr marL="0" indent="0">
              <a:buNone/>
              <a:defRPr sz="2800" b="1">
                <a:solidFill>
                  <a:schemeClr val="bg1"/>
                </a:solidFill>
              </a:defRPr>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en-US"/>
              <a:t>Click to edit text styles</a:t>
            </a:r>
          </a:p>
        </p:txBody>
      </p:sp>
    </p:spTree>
    <p:extLst>
      <p:ext uri="{BB962C8B-B14F-4D97-AF65-F5344CB8AC3E}">
        <p14:creationId xmlns:p14="http://schemas.microsoft.com/office/powerpoint/2010/main" val="3853412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1" y="-1"/>
            <a:ext cx="12192002" cy="6858001"/>
          </a:xfrm>
          <a:prstGeom prst="rect">
            <a:avLst/>
          </a:prstGeom>
          <a:solidFill>
            <a:srgbClr val="363C95"/>
          </a:solidFill>
          <a:ln w="12700">
            <a:miter lim="400000"/>
          </a:ln>
        </p:spPr>
        <p:txBody>
          <a:bodyPr lIns="45706" tIns="45706" rIns="45706" bIns="45706"/>
          <a:lstStyle/>
          <a:p>
            <a:pPr>
              <a:defRPr>
                <a:latin typeface="Calibri"/>
                <a:ea typeface="Calibri"/>
                <a:cs typeface="Calibri"/>
                <a:sym typeface="Calibri"/>
              </a:defRPr>
            </a:pPr>
            <a:endParaRPr sz="3599"/>
          </a:p>
        </p:txBody>
      </p:sp>
    </p:spTree>
    <p:extLst>
      <p:ext uri="{BB962C8B-B14F-4D97-AF65-F5344CB8AC3E}">
        <p14:creationId xmlns:p14="http://schemas.microsoft.com/office/powerpoint/2010/main" val="2482126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FC2F-DDC0-5B04-2D50-E04544AABDAD}"/>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8A0C195-07F3-A495-A486-59A12DEE72CD}"/>
              </a:ext>
            </a:extLst>
          </p:cNvPr>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B7EEB0-5E4B-BB98-B01B-DCDFA59A700E}"/>
              </a:ext>
            </a:extLst>
          </p:cNvPr>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7CD4CC-0DAB-9D86-9277-C0B9D68C511A}"/>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A9726223-CEC2-16DB-BDFD-48D64C970908}"/>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FD79070-8B64-1F56-9718-596F12B4D6C9}"/>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935303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0CD6-6DC1-2D8E-F2B8-5A03F5ED4F99}"/>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DD1BD6-2254-616D-A960-23A4C190599B}"/>
              </a:ext>
            </a:extLst>
          </p:cNvPr>
          <p:cNvSpPr>
            <a:spLocks noGrp="1"/>
          </p:cNvSpPr>
          <p:nvPr>
            <p:ph type="pic" idx="1"/>
          </p:nvPr>
        </p:nvSpPr>
        <p:spPr>
          <a:xfrm>
            <a:off x="5183188" y="987426"/>
            <a:ext cx="6172200" cy="4873625"/>
          </a:xfrm>
        </p:spPr>
        <p:txBody>
          <a:bodyPr/>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endParaRPr lang="en-GB"/>
          </a:p>
        </p:txBody>
      </p:sp>
      <p:sp>
        <p:nvSpPr>
          <p:cNvPr id="4" name="Text Placeholder 3">
            <a:extLst>
              <a:ext uri="{FF2B5EF4-FFF2-40B4-BE49-F238E27FC236}">
                <a16:creationId xmlns:a16="http://schemas.microsoft.com/office/drawing/2014/main" id="{D2333897-BDFF-00A2-49C9-980D33BB9FF6}"/>
              </a:ext>
            </a:extLst>
          </p:cNvPr>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189C12-89F5-38E2-43E9-339FFD5FA9A8}"/>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B28AA5F7-7AC5-6197-4D12-294D47AF5784}"/>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B50B1A8-5251-7F98-2D16-BB5640A7FCDE}"/>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044441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C221-C4E0-583B-0328-EC6389311F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982BC3-1CAA-B0CD-A56C-3F2C3CA93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5E2BC0-C808-F938-405F-EDA107E6EBA4}"/>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9B656A2F-D4C5-2943-91B2-51D750AABE83}"/>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D3882F9-2622-6204-B643-28267F0327EF}"/>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9029441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6D9FF-DE5C-BE14-5B92-8EE7F744DA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68AA3-0A0C-A7B2-F1B2-C95F75F1B9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EAC7-8FBD-7CE1-DCCF-E08EB59198A7}"/>
              </a:ext>
            </a:extLst>
          </p:cNvPr>
          <p:cNvSpPr>
            <a:spLocks noGrp="1"/>
          </p:cNvSpPr>
          <p:nvPr>
            <p:ph type="dt" sz="half" idx="10"/>
          </p:nvPr>
        </p:nvSpPr>
        <p:spPr>
          <a:xfrm>
            <a:off x="838200" y="6356351"/>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213A872-DA6F-2B95-ED79-4705D7E19C4D}"/>
              </a:ext>
            </a:extLst>
          </p:cNvPr>
          <p:cNvSpPr>
            <a:spLocks noGrp="1"/>
          </p:cNvSpPr>
          <p:nvPr>
            <p:ph type="ftr" sz="quarter" idx="11"/>
          </p:nvPr>
        </p:nvSpPr>
        <p:spPr>
          <a:xfrm>
            <a:off x="4038601"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89CF7CE-3732-5275-569D-B006F3A29318}"/>
              </a:ext>
            </a:extLst>
          </p:cNvPr>
          <p:cNvSpPr>
            <a:spLocks noGrp="1"/>
          </p:cNvSpPr>
          <p:nvPr>
            <p:ph type="sldNum" sz="quarter" idx="12"/>
          </p:nvPr>
        </p:nvSpPr>
        <p:spPr>
          <a:xfrm>
            <a:off x="8610600" y="6356351"/>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143743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Title and Content 0">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sz="quarter" idx="1"/>
          </p:nvPr>
        </p:nvSpPr>
        <p:spPr>
          <a:xfrm>
            <a:off x="1182677" y="1143139"/>
            <a:ext cx="6318251" cy="222673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70598280"/>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0">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280201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Blank 0">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3389018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longer">
    <p:spTree>
      <p:nvGrpSpPr>
        <p:cNvPr id="1" name=""/>
        <p:cNvGrpSpPr/>
        <p:nvPr/>
      </p:nvGrpSpPr>
      <p:grpSpPr>
        <a:xfrm>
          <a:off x="0" y="0"/>
          <a:ext cx="0" cy="0"/>
          <a:chOff x="0" y="0"/>
          <a:chExt cx="0" cy="0"/>
        </a:xfrm>
      </p:grpSpPr>
      <p:pic>
        <p:nvPicPr>
          <p:cNvPr id="18" name="Bildobjekt 17">
            <a:extLst>
              <a:ext uri="{FF2B5EF4-FFF2-40B4-BE49-F238E27FC236}">
                <a16:creationId xmlns:a16="http://schemas.microsoft.com/office/drawing/2014/main" id="{B9FAF899-14FA-F046-96DB-82762ED4101E}"/>
              </a:ext>
            </a:extLst>
          </p:cNvPr>
          <p:cNvPicPr>
            <a:picLocks noChangeAspect="1"/>
          </p:cNvPicPr>
          <p:nvPr userDrawn="1"/>
        </p:nvPicPr>
        <p:blipFill rotWithShape="1">
          <a:blip r:embed="rId2"/>
          <a:srcRect t="1410" b="15718"/>
          <a:stretch/>
        </p:blipFill>
        <p:spPr>
          <a:xfrm>
            <a:off x="192088" y="188913"/>
            <a:ext cx="11807825" cy="6480175"/>
          </a:xfrm>
          <a:prstGeom prst="rect">
            <a:avLst/>
          </a:prstGeom>
        </p:spPr>
      </p:pic>
      <p:sp>
        <p:nvSpPr>
          <p:cNvPr id="3" name="Rektangel 2">
            <a:extLst>
              <a:ext uri="{FF2B5EF4-FFF2-40B4-BE49-F238E27FC236}">
                <a16:creationId xmlns:a16="http://schemas.microsoft.com/office/drawing/2014/main" id="{CC78BE5A-F044-6E4A-86D0-B28B85339425}"/>
              </a:ext>
            </a:extLst>
          </p:cNvPr>
          <p:cNvSpPr/>
          <p:nvPr userDrawn="1"/>
        </p:nvSpPr>
        <p:spPr>
          <a:xfrm>
            <a:off x="5439210" y="1484556"/>
            <a:ext cx="6752790" cy="2592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text 11">
            <a:extLst>
              <a:ext uri="{FF2B5EF4-FFF2-40B4-BE49-F238E27FC236}">
                <a16:creationId xmlns:a16="http://schemas.microsoft.com/office/drawing/2014/main" id="{4BB7ED9B-1D2D-7541-ABE9-750F505D4492}"/>
              </a:ext>
            </a:extLst>
          </p:cNvPr>
          <p:cNvSpPr>
            <a:spLocks noGrp="1"/>
          </p:cNvSpPr>
          <p:nvPr>
            <p:ph type="body" sz="quarter" idx="11" hasCustomPrompt="1"/>
          </p:nvPr>
        </p:nvSpPr>
        <p:spPr>
          <a:xfrm>
            <a:off x="5854313" y="3499576"/>
            <a:ext cx="6145601" cy="349418"/>
          </a:xfrm>
        </p:spPr>
        <p:txBody>
          <a:bodyPr>
            <a:noAutofit/>
          </a:bodyPr>
          <a:lstStyle>
            <a:lvl1pPr marL="0" marR="0" indent="0" algn="l" defTabSz="914400" rtl="0" eaLnBrk="1" fontAlgn="auto" latinLnBrk="0" hangingPunct="1">
              <a:lnSpc>
                <a:spcPct val="110000"/>
              </a:lnSpc>
              <a:spcBef>
                <a:spcPts val="0"/>
              </a:spcBef>
              <a:spcAft>
                <a:spcPts val="0"/>
              </a:spcAft>
              <a:buClr>
                <a:schemeClr val="accent1"/>
              </a:buClr>
              <a:buSzTx/>
              <a:buFont typeface="Arial" panose="020B0604020202020204" pitchFamily="34" charset="0"/>
              <a:buNone/>
              <a:tabLst/>
              <a:defRPr sz="1400" b="1" cap="all" spc="50" baseline="0">
                <a:solidFill>
                  <a:schemeClr val="accent1"/>
                </a:solidFill>
              </a:defRPr>
            </a:lvl1pPr>
          </a:lstStyle>
          <a:p>
            <a:r>
              <a:rPr lang="sv-SE" dirty="0" err="1"/>
              <a:t>Subtitle</a:t>
            </a:r>
            <a:r>
              <a:rPr lang="sv-SE" dirty="0"/>
              <a:t>, </a:t>
            </a:r>
            <a:r>
              <a:rPr lang="sv-SE" dirty="0" err="1"/>
              <a:t>name</a:t>
            </a:r>
            <a:r>
              <a:rPr lang="sv-SE" dirty="0"/>
              <a:t>, institution, </a:t>
            </a:r>
            <a:r>
              <a:rPr lang="sv-SE" dirty="0" err="1"/>
              <a:t>year</a:t>
            </a:r>
            <a:r>
              <a:rPr lang="sv-SE" dirty="0"/>
              <a:t> </a:t>
            </a:r>
            <a:r>
              <a:rPr lang="sv-SE" dirty="0" err="1"/>
              <a:t>etc</a:t>
            </a:r>
            <a:endParaRPr lang="sv-SE" dirty="0"/>
          </a:p>
        </p:txBody>
      </p:sp>
      <p:cxnSp>
        <p:nvCxnSpPr>
          <p:cNvPr id="7" name="Rak 6">
            <a:extLst>
              <a:ext uri="{FF2B5EF4-FFF2-40B4-BE49-F238E27FC236}">
                <a16:creationId xmlns:a16="http://schemas.microsoft.com/office/drawing/2014/main" id="{6EB25FC1-ABE1-A344-8F65-DA7EE26B4227}"/>
              </a:ext>
            </a:extLst>
          </p:cNvPr>
          <p:cNvCxnSpPr>
            <a:cxnSpLocks/>
          </p:cNvCxnSpPr>
          <p:nvPr userDrawn="1"/>
        </p:nvCxnSpPr>
        <p:spPr>
          <a:xfrm>
            <a:off x="5854930" y="3353694"/>
            <a:ext cx="6144864"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Rektangel 2">
            <a:extLst>
              <a:ext uri="{FF2B5EF4-FFF2-40B4-BE49-F238E27FC236}">
                <a16:creationId xmlns:a16="http://schemas.microsoft.com/office/drawing/2014/main" id="{1E6DED82-8490-6141-A0AD-5A832A551408}"/>
              </a:ext>
            </a:extLst>
          </p:cNvPr>
          <p:cNvSpPr/>
          <p:nvPr userDrawn="1"/>
        </p:nvSpPr>
        <p:spPr>
          <a:xfrm>
            <a:off x="135627" y="123307"/>
            <a:ext cx="4264252" cy="2566105"/>
          </a:xfrm>
          <a:custGeom>
            <a:avLst/>
            <a:gdLst>
              <a:gd name="connsiteX0" fmla="*/ 0 w 4488028"/>
              <a:gd name="connsiteY0" fmla="*/ 0 h 2937993"/>
              <a:gd name="connsiteX1" fmla="*/ 4488028 w 4488028"/>
              <a:gd name="connsiteY1" fmla="*/ 0 h 2937993"/>
              <a:gd name="connsiteX2" fmla="*/ 4488028 w 4488028"/>
              <a:gd name="connsiteY2" fmla="*/ 2937993 h 2937993"/>
              <a:gd name="connsiteX3" fmla="*/ 0 w 4488028"/>
              <a:gd name="connsiteY3" fmla="*/ 2937993 h 2937993"/>
              <a:gd name="connsiteX4" fmla="*/ 0 w 4488028"/>
              <a:gd name="connsiteY4" fmla="*/ 0 h 2937993"/>
              <a:gd name="connsiteX0" fmla="*/ 0 w 4488028"/>
              <a:gd name="connsiteY0" fmla="*/ 0 h 2937993"/>
              <a:gd name="connsiteX1" fmla="*/ 4488028 w 4488028"/>
              <a:gd name="connsiteY1" fmla="*/ 0 h 2937993"/>
              <a:gd name="connsiteX2" fmla="*/ 0 w 4488028"/>
              <a:gd name="connsiteY2" fmla="*/ 2937993 h 2937993"/>
              <a:gd name="connsiteX3" fmla="*/ 0 w 4488028"/>
              <a:gd name="connsiteY3" fmla="*/ 0 h 2937993"/>
            </a:gdLst>
            <a:ahLst/>
            <a:cxnLst>
              <a:cxn ang="0">
                <a:pos x="connsiteX0" y="connsiteY0"/>
              </a:cxn>
              <a:cxn ang="0">
                <a:pos x="connsiteX1" y="connsiteY1"/>
              </a:cxn>
              <a:cxn ang="0">
                <a:pos x="connsiteX2" y="connsiteY2"/>
              </a:cxn>
              <a:cxn ang="0">
                <a:pos x="connsiteX3" y="connsiteY3"/>
              </a:cxn>
            </a:cxnLst>
            <a:rect l="l" t="t" r="r" b="b"/>
            <a:pathLst>
              <a:path w="4488028" h="2937993">
                <a:moveTo>
                  <a:pt x="0" y="0"/>
                </a:moveTo>
                <a:lnTo>
                  <a:pt x="4488028" y="0"/>
                </a:lnTo>
                <a:lnTo>
                  <a:pt x="0" y="2937993"/>
                </a:lnTo>
                <a:lnTo>
                  <a:pt x="0" y="0"/>
                </a:lnTo>
                <a:close/>
              </a:path>
            </a:pathLst>
          </a:custGeom>
          <a:gradFill flip="none" rotWithShape="1">
            <a:gsLst>
              <a:gs pos="41000">
                <a:srgbClr val="FFFFFF">
                  <a:alpha val="76000"/>
                </a:srgbClr>
              </a:gs>
              <a:gs pos="50000">
                <a:srgbClr val="FFFFFF">
                  <a:alpha val="0"/>
                </a:srgbClr>
              </a:gs>
            </a:gsLst>
            <a:lin ang="3480000" scaled="0"/>
            <a:tileRect/>
          </a:gra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rgbClr val="FFFFFF"/>
              </a:solidFill>
              <a:effectLst/>
              <a:uLnTx/>
              <a:uFillTx/>
              <a:latin typeface="Helvetica Light"/>
              <a:sym typeface="Helvetica Light"/>
            </a:endParaRPr>
          </a:p>
        </p:txBody>
      </p:sp>
      <p:sp>
        <p:nvSpPr>
          <p:cNvPr id="16" name="Platshållare för text 5">
            <a:extLst>
              <a:ext uri="{FF2B5EF4-FFF2-40B4-BE49-F238E27FC236}">
                <a16:creationId xmlns:a16="http://schemas.microsoft.com/office/drawing/2014/main" id="{5BBB7449-938C-6A43-9399-7732AEF0CA76}"/>
              </a:ext>
            </a:extLst>
          </p:cNvPr>
          <p:cNvSpPr>
            <a:spLocks noGrp="1"/>
          </p:cNvSpPr>
          <p:nvPr>
            <p:ph type="body" sz="quarter" idx="10" hasCustomPrompt="1"/>
          </p:nvPr>
        </p:nvSpPr>
        <p:spPr>
          <a:xfrm>
            <a:off x="5854312" y="1770288"/>
            <a:ext cx="6145601" cy="1477328"/>
          </a:xfrm>
        </p:spPr>
        <p:txBody>
          <a:bodyPr wrap="square">
            <a:spAutoFit/>
          </a:bodyPr>
          <a:lstStyle>
            <a:lvl1pPr marL="0" indent="0">
              <a:lnSpc>
                <a:spcPct val="100000"/>
              </a:lnSpc>
              <a:spcBef>
                <a:spcPts val="0"/>
              </a:spcBef>
              <a:buNone/>
              <a:defRPr sz="4800" b="0" i="0">
                <a:solidFill>
                  <a:schemeClr val="accent1"/>
                </a:solidFill>
                <a:latin typeface="Times New Roman" panose="02020603050405020304" pitchFamily="18" charset="0"/>
                <a:cs typeface="Times New Roman" panose="02020603050405020304" pitchFamily="18" charset="0"/>
              </a:defRPr>
            </a:lvl1pPr>
          </a:lstStyle>
          <a:p>
            <a:r>
              <a:rPr lang="sv-SE" dirty="0" err="1"/>
              <a:t>Title</a:t>
            </a:r>
            <a:r>
              <a:rPr lang="sv-SE" dirty="0"/>
              <a:t> </a:t>
            </a:r>
            <a:r>
              <a:rPr lang="sv-SE" dirty="0" err="1"/>
              <a:t>slide</a:t>
            </a:r>
            <a:r>
              <a:rPr lang="sv-SE" dirty="0"/>
              <a:t> for </a:t>
            </a:r>
            <a:r>
              <a:rPr lang="sv-SE" dirty="0" err="1"/>
              <a:t>longer</a:t>
            </a:r>
            <a:r>
              <a:rPr lang="sv-SE" dirty="0"/>
              <a:t> </a:t>
            </a:r>
            <a:r>
              <a:rPr lang="sv-SE" dirty="0" err="1"/>
              <a:t>titles</a:t>
            </a:r>
            <a:endParaRPr lang="sv-SE" dirty="0"/>
          </a:p>
        </p:txBody>
      </p:sp>
      <p:pic>
        <p:nvPicPr>
          <p:cNvPr id="10" name="Bildobjekt 9">
            <a:extLst>
              <a:ext uri="{FF2B5EF4-FFF2-40B4-BE49-F238E27FC236}">
                <a16:creationId xmlns:a16="http://schemas.microsoft.com/office/drawing/2014/main" id="{3D946A34-F6D8-4B44-9644-EC06EE3B260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374475" y="4227755"/>
            <a:ext cx="2817525" cy="2630245"/>
          </a:xfrm>
          <a:prstGeom prst="rect">
            <a:avLst/>
          </a:prstGeom>
        </p:spPr>
      </p:pic>
      <p:pic>
        <p:nvPicPr>
          <p:cNvPr id="13" name="Bildobjekt 12">
            <a:extLst>
              <a:ext uri="{FF2B5EF4-FFF2-40B4-BE49-F238E27FC236}">
                <a16:creationId xmlns:a16="http://schemas.microsoft.com/office/drawing/2014/main" id="{E0901FA8-8865-8D44-9366-91F895494B9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76918" y="353138"/>
            <a:ext cx="743917" cy="993215"/>
          </a:xfrm>
          <a:prstGeom prst="rect">
            <a:avLst/>
          </a:prstGeom>
        </p:spPr>
      </p:pic>
    </p:spTree>
    <p:extLst>
      <p:ext uri="{BB962C8B-B14F-4D97-AF65-F5344CB8AC3E}">
        <p14:creationId xmlns:p14="http://schemas.microsoft.com/office/powerpoint/2010/main" val="1196464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ytuł i zawartość">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l-PL"/>
              <a:t>Kliknij, aby edytować styl</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436476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4646F9E-C8F1-C539-AD1E-8E5322B8FBCD}"/>
              </a:ext>
            </a:extLst>
          </p:cNvPr>
          <p:cNvPicPr>
            <a:picLocks noChangeAspect="1"/>
          </p:cNvPicPr>
          <p:nvPr userDrawn="1"/>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3734351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3866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9A378F-5E9A-067A-02AA-0AD66FDDC216}"/>
              </a:ext>
            </a:extLst>
          </p:cNvPr>
          <p:cNvSpPr>
            <a:spLocks noGrp="1"/>
          </p:cNvSpPr>
          <p:nvPr>
            <p:ph type="title"/>
          </p:nvPr>
        </p:nvSpPr>
        <p:spPr>
          <a:xfrm>
            <a:off x="838201" y="195262"/>
            <a:ext cx="10515600" cy="9715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BC75D9-F71E-EDFA-5F86-A3A070F386C3}"/>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4631453"/>
      </p:ext>
    </p:extLst>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 id="2147484476" r:id="rId12"/>
    <p:sldLayoutId id="2147484477" r:id="rId13"/>
    <p:sldLayoutId id="2147484478" r:id="rId14"/>
    <p:sldLayoutId id="2147484479" r:id="rId15"/>
    <p:sldLayoutId id="2147484480" r:id="rId16"/>
    <p:sldLayoutId id="2147484481" r:id="rId17"/>
    <p:sldLayoutId id="2147484482" r:id="rId18"/>
    <p:sldLayoutId id="2147484483" r:id="rId19"/>
    <p:sldLayoutId id="2147484484" r:id="rId20"/>
    <p:sldLayoutId id="2147484485" r:id="rId21"/>
    <p:sldLayoutId id="2147484486" r:id="rId22"/>
    <p:sldLayoutId id="2147484487" r:id="rId23"/>
    <p:sldLayoutId id="2147484488" r:id="rId24"/>
    <p:sldLayoutId id="2147484489" r:id="rId25"/>
  </p:sldLayoutIdLst>
  <p:txStyles>
    <p:titleStyle>
      <a:lvl1pPr algn="l" defTabSz="914172" rtl="0" eaLnBrk="1" latinLnBrk="0" hangingPunct="1">
        <a:lnSpc>
          <a:spcPct val="90000"/>
        </a:lnSpc>
        <a:spcBef>
          <a:spcPct val="0"/>
        </a:spcBef>
        <a:buNone/>
        <a:defRPr lang="en-GB" sz="3199" b="1" kern="1200" dirty="0" smtClean="0">
          <a:solidFill>
            <a:srgbClr val="233C70"/>
          </a:solidFill>
          <a:latin typeface="SanukPro-Medium"/>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lang="en-US" sz="2800" kern="1200" dirty="0" smtClean="0">
          <a:solidFill>
            <a:srgbClr val="233C70"/>
          </a:solidFill>
          <a:latin typeface="Arial" panose="020B0604020202020204" pitchFamily="34" charset="0"/>
          <a:ea typeface="+mn-ea"/>
          <a:cs typeface="Arial" panose="020B0604020202020204" pitchFamily="34" charset="0"/>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rgbClr val="233C70"/>
          </a:solidFill>
          <a:latin typeface="Arial" panose="020B0604020202020204" pitchFamily="34" charset="0"/>
          <a:ea typeface="+mn-ea"/>
          <a:cs typeface="Arial" panose="020B0604020202020204" pitchFamily="34" charset="0"/>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rgbClr val="233C70"/>
          </a:solidFill>
          <a:latin typeface="Arial" panose="020B0604020202020204" pitchFamily="34" charset="0"/>
          <a:ea typeface="+mn-ea"/>
          <a:cs typeface="Arial" panose="020B0604020202020204" pitchFamily="34" charset="0"/>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rgbClr val="233C70"/>
          </a:solidFill>
          <a:latin typeface="Arial" panose="020B0604020202020204" pitchFamily="34" charset="0"/>
          <a:ea typeface="+mn-ea"/>
          <a:cs typeface="Arial" panose="020B0604020202020204" pitchFamily="34" charset="0"/>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rgbClr val="233C70"/>
          </a:solidFill>
          <a:latin typeface="Arial" panose="020B0604020202020204" pitchFamily="34" charset="0"/>
          <a:ea typeface="+mn-ea"/>
          <a:cs typeface="Arial" panose="020B0604020202020204" pitchFamily="34" charset="0"/>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microsoft.com/office/2017/06/relationships/model3d" Target="../media/model3d1.glb"/><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12.png"/><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hyperlink" Target="https://pxhere.com/en/photo/653707" TargetMode="External"/><Relationship Id="rId2" Type="http://schemas.openxmlformats.org/officeDocument/2006/relationships/image" Target="../media/image34.svg"/><Relationship Id="rId1" Type="http://schemas.openxmlformats.org/officeDocument/2006/relationships/slideLayout" Target="../slideLayouts/slideLayout11.xml"/><Relationship Id="rId6" Type="http://schemas.openxmlformats.org/officeDocument/2006/relationships/image" Target="../media/image38.jpg"/><Relationship Id="rId5" Type="http://schemas.openxmlformats.org/officeDocument/2006/relationships/image" Target="../media/image37.svg"/><Relationship Id="rId4" Type="http://schemas.openxmlformats.org/officeDocument/2006/relationships/image" Target="../media/image36.svg"/></Relationships>
</file>

<file path=ppt/slides/_rels/slide33.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hyperlink" Target="https://pxhere.com/en/photo/653707" TargetMode="External"/><Relationship Id="rId2" Type="http://schemas.openxmlformats.org/officeDocument/2006/relationships/image" Target="../media/image34.svg"/><Relationship Id="rId1" Type="http://schemas.openxmlformats.org/officeDocument/2006/relationships/slideLayout" Target="../slideLayouts/slideLayout11.xml"/><Relationship Id="rId6" Type="http://schemas.openxmlformats.org/officeDocument/2006/relationships/image" Target="../media/image40.jpg"/><Relationship Id="rId5" Type="http://schemas.openxmlformats.org/officeDocument/2006/relationships/image" Target="../media/image37.svg"/><Relationship Id="rId4" Type="http://schemas.openxmlformats.org/officeDocument/2006/relationships/image" Target="../media/image36.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svg"/><Relationship Id="rId1" Type="http://schemas.openxmlformats.org/officeDocument/2006/relationships/slideLayout" Target="../slideLayouts/slideLayout11.xml"/><Relationship Id="rId6" Type="http://schemas.openxmlformats.org/officeDocument/2006/relationships/image" Target="../media/image37.svg"/><Relationship Id="rId5" Type="http://schemas.openxmlformats.org/officeDocument/2006/relationships/image" Target="../media/image44.svg"/><Relationship Id="rId4" Type="http://schemas.openxmlformats.org/officeDocument/2006/relationships/image" Target="../media/image43.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microsoft.com/office/2007/relationships/hdphoto" Target="../media/hdphoto2.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3" Type="http://schemas.openxmlformats.org/officeDocument/2006/relationships/hyperlink" Target="https://transport.ec.europa.eu/background/road-safety-statistics-2024_en" TargetMode="External"/><Relationship Id="rId2" Type="http://schemas.openxmlformats.org/officeDocument/2006/relationships/hyperlink" Target="https://www.who.int/news-room/fact-sheets/detail/road-traffic-injuries" TargetMode="External"/><Relationship Id="rId1" Type="http://schemas.openxmlformats.org/officeDocument/2006/relationships/slideLayout" Target="../slideLayouts/slideLayout5.xml"/><Relationship Id="rId6" Type="http://schemas.openxmlformats.org/officeDocument/2006/relationships/hyperlink" Target="https://www.itf-oecd.org/sites/default/files/docs/15irtadsafetymanagement.pdf" TargetMode="External"/><Relationship Id="rId5" Type="http://schemas.openxmlformats.org/officeDocument/2006/relationships/hyperlink" Target="https://www.nsc.org/speeches-testimony/building-safer-roads-for-all" TargetMode="External"/><Relationship Id="rId4" Type="http://schemas.openxmlformats.org/officeDocument/2006/relationships/hyperlink" Target="https://www.ictct.net/wp-content/uploads/32-Warsaw-2019/32-Ekman-presentat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subTitle" idx="1"/>
          </p:nvPr>
        </p:nvSpPr>
        <p:spPr>
          <a:xfrm>
            <a:off x="0" y="4635500"/>
            <a:ext cx="12192000" cy="809724"/>
          </a:xfrm>
        </p:spPr>
        <p:txBody>
          <a:bodyPr>
            <a:normAutofit fontScale="55000" lnSpcReduction="20000"/>
          </a:bodyPr>
          <a:lstStyle/>
          <a:p>
            <a:r>
              <a:rPr lang="en-US" sz="5100" dirty="0"/>
              <a:t>Importance of Road Infrastructure Safety Management</a:t>
            </a:r>
          </a:p>
          <a:p>
            <a:r>
              <a:rPr lang="de-DE" sz="3600" dirty="0"/>
              <a:t>Julius Uhlmann </a:t>
            </a:r>
            <a:r>
              <a:rPr lang="pl-PL" sz="3600" dirty="0"/>
              <a:t>-</a:t>
            </a:r>
            <a:r>
              <a:rPr lang="de-DE" sz="3600" dirty="0"/>
              <a:t> Bauhaus</a:t>
            </a:r>
            <a:r>
              <a:rPr lang="pl-PL" sz="3600" dirty="0"/>
              <a:t> </a:t>
            </a:r>
            <a:r>
              <a:rPr lang="de-DE" sz="3600" dirty="0"/>
              <a:t>Universität Weimar</a:t>
            </a:r>
            <a:r>
              <a:rPr lang="pl-PL" sz="3600" dirty="0"/>
              <a:t> / Tomasz Mackun - Gdańsk University of Technology</a:t>
            </a:r>
            <a:endParaRPr lang="root" sz="3600" dirty="0"/>
          </a:p>
          <a:p>
            <a:endParaRPr lang="en-US" sz="3600" i="1" dirty="0"/>
          </a:p>
        </p:txBody>
      </p:sp>
      <p:sp>
        <p:nvSpPr>
          <p:cNvPr id="4" name="TextBox 3">
            <a:extLst>
              <a:ext uri="{FF2B5EF4-FFF2-40B4-BE49-F238E27FC236}">
                <a16:creationId xmlns:a16="http://schemas.microsoft.com/office/drawing/2014/main" id="{A503522D-2340-8315-0284-1EF446109429}"/>
              </a:ext>
            </a:extLst>
          </p:cNvPr>
          <p:cNvSpPr txBox="1"/>
          <p:nvPr/>
        </p:nvSpPr>
        <p:spPr>
          <a:xfrm>
            <a:off x="2567608" y="1414665"/>
            <a:ext cx="6840196" cy="718191"/>
          </a:xfrm>
          <a:prstGeom prst="rect">
            <a:avLst/>
          </a:prstGeom>
        </p:spPr>
        <p:txBody>
          <a:bodyPr vert="horz" lIns="91440" tIns="45720" rIns="91440" bIns="45720" rtlCol="0">
            <a:normAutofit/>
          </a:bodyPr>
          <a:lstStyle>
            <a:lvl1pPr marL="0" indent="0" algn="ctr" defTabSz="914172" eaLnBrk="1" latinLnBrk="0" hangingPunct="1">
              <a:lnSpc>
                <a:spcPct val="90000"/>
              </a:lnSpc>
              <a:spcBef>
                <a:spcPts val="1000"/>
              </a:spcBef>
              <a:buFont typeface="Arial" panose="020B0604020202020204" pitchFamily="34" charset="0"/>
              <a:buNone/>
              <a:defRPr lang="en-US" sz="5100" i="1">
                <a:solidFill>
                  <a:srgbClr val="233C70"/>
                </a:solidFill>
                <a:latin typeface="Arial" panose="020B0604020202020204" pitchFamily="34" charset="0"/>
                <a:cs typeface="Arial" panose="020B0604020202020204" pitchFamily="34" charset="0"/>
              </a:defRPr>
            </a:lvl1pPr>
            <a:lvl2pPr marL="457086" indent="0" algn="ctr" defTabSz="914172" eaLnBrk="1" latinLnBrk="0" hangingPunct="1">
              <a:lnSpc>
                <a:spcPct val="90000"/>
              </a:lnSpc>
              <a:spcBef>
                <a:spcPts val="500"/>
              </a:spcBef>
              <a:buFont typeface="Arial" panose="020B0604020202020204" pitchFamily="34" charset="0"/>
              <a:buNone/>
              <a:defRPr sz="2000">
                <a:solidFill>
                  <a:srgbClr val="233C70"/>
                </a:solidFill>
                <a:latin typeface="Arial" panose="020B0604020202020204" pitchFamily="34" charset="0"/>
                <a:cs typeface="Arial" panose="020B0604020202020204" pitchFamily="34" charset="0"/>
              </a:defRPr>
            </a:lvl2pPr>
            <a:lvl3pPr marL="914172" indent="0" algn="ctr" defTabSz="914172" eaLnBrk="1" latinLnBrk="0" hangingPunct="1">
              <a:lnSpc>
                <a:spcPct val="90000"/>
              </a:lnSpc>
              <a:spcBef>
                <a:spcPts val="500"/>
              </a:spcBef>
              <a:buFont typeface="Arial" panose="020B0604020202020204" pitchFamily="34" charset="0"/>
              <a:buNone/>
              <a:defRPr sz="1800">
                <a:solidFill>
                  <a:srgbClr val="233C70"/>
                </a:solidFill>
                <a:latin typeface="Arial" panose="020B0604020202020204" pitchFamily="34" charset="0"/>
                <a:cs typeface="Arial" panose="020B0604020202020204" pitchFamily="34" charset="0"/>
              </a:defRPr>
            </a:lvl3pPr>
            <a:lvl4pPr marL="1371257" indent="0" algn="ctr" defTabSz="914172" eaLnBrk="1" latinLnBrk="0" hangingPunct="1">
              <a:lnSpc>
                <a:spcPct val="90000"/>
              </a:lnSpc>
              <a:spcBef>
                <a:spcPts val="500"/>
              </a:spcBef>
              <a:buFont typeface="Arial" panose="020B0604020202020204" pitchFamily="34" charset="0"/>
              <a:buNone/>
              <a:defRPr sz="1600">
                <a:solidFill>
                  <a:srgbClr val="233C70"/>
                </a:solidFill>
                <a:latin typeface="Arial" panose="020B0604020202020204" pitchFamily="34" charset="0"/>
                <a:cs typeface="Arial" panose="020B0604020202020204" pitchFamily="34" charset="0"/>
              </a:defRPr>
            </a:lvl4pPr>
            <a:lvl5pPr marL="1828343" indent="0" algn="ctr" defTabSz="914172" eaLnBrk="1" latinLnBrk="0" hangingPunct="1">
              <a:lnSpc>
                <a:spcPct val="90000"/>
              </a:lnSpc>
              <a:spcBef>
                <a:spcPts val="500"/>
              </a:spcBef>
              <a:buFont typeface="Arial" panose="020B0604020202020204" pitchFamily="34" charset="0"/>
              <a:buNone/>
              <a:defRPr sz="1600">
                <a:solidFill>
                  <a:srgbClr val="233C70"/>
                </a:solidFill>
                <a:latin typeface="Arial" panose="020B0604020202020204" pitchFamily="34" charset="0"/>
                <a:cs typeface="Arial" panose="020B0604020202020204" pitchFamily="34" charset="0"/>
              </a:defRPr>
            </a:lvl5pPr>
            <a:lvl6pPr marL="2285429" indent="0" algn="ctr" defTabSz="914172">
              <a:lnSpc>
                <a:spcPct val="90000"/>
              </a:lnSpc>
              <a:spcBef>
                <a:spcPts val="500"/>
              </a:spcBef>
              <a:buFont typeface="Arial" panose="020B0604020202020204" pitchFamily="34" charset="0"/>
              <a:buNone/>
              <a:defRPr sz="1600">
                <a:latin typeface="+mn-lt"/>
              </a:defRPr>
            </a:lvl6pPr>
            <a:lvl7pPr marL="2742514" indent="0" algn="ctr" defTabSz="914172">
              <a:lnSpc>
                <a:spcPct val="90000"/>
              </a:lnSpc>
              <a:spcBef>
                <a:spcPts val="500"/>
              </a:spcBef>
              <a:buFont typeface="Arial" panose="020B0604020202020204" pitchFamily="34" charset="0"/>
              <a:buNone/>
              <a:defRPr sz="1600">
                <a:latin typeface="+mn-lt"/>
              </a:defRPr>
            </a:lvl7pPr>
            <a:lvl8pPr marL="3199600" indent="0" algn="ctr" defTabSz="914172">
              <a:lnSpc>
                <a:spcPct val="90000"/>
              </a:lnSpc>
              <a:spcBef>
                <a:spcPts val="500"/>
              </a:spcBef>
              <a:buFont typeface="Arial" panose="020B0604020202020204" pitchFamily="34" charset="0"/>
              <a:buNone/>
              <a:defRPr sz="1600">
                <a:latin typeface="+mn-lt"/>
              </a:defRPr>
            </a:lvl8pPr>
            <a:lvl9pPr marL="3656686" indent="0" algn="ctr" defTabSz="914172">
              <a:lnSpc>
                <a:spcPct val="90000"/>
              </a:lnSpc>
              <a:spcBef>
                <a:spcPts val="500"/>
              </a:spcBef>
              <a:buFont typeface="Arial" panose="020B0604020202020204" pitchFamily="34" charset="0"/>
              <a:buNone/>
              <a:defRPr sz="1600">
                <a:latin typeface="+mn-lt"/>
              </a:defRPr>
            </a:lvl9pPr>
          </a:lstStyle>
          <a:p>
            <a:r>
              <a:rPr lang="pl-PL" sz="3600" i="0" dirty="0" err="1"/>
              <a:t>Summer</a:t>
            </a:r>
            <a:r>
              <a:rPr lang="en-GB" sz="3600" i="0" dirty="0"/>
              <a:t> School </a:t>
            </a:r>
            <a:r>
              <a:rPr lang="pl-PL" sz="3600" i="0" dirty="0" err="1"/>
              <a:t>Zagreb</a:t>
            </a:r>
            <a:r>
              <a:rPr lang="en-GB" sz="3600" i="0" dirty="0"/>
              <a:t> 2026</a:t>
            </a:r>
          </a:p>
        </p:txBody>
      </p:sp>
    </p:spTree>
    <p:extLst>
      <p:ext uri="{BB962C8B-B14F-4D97-AF65-F5344CB8AC3E}">
        <p14:creationId xmlns:p14="http://schemas.microsoft.com/office/powerpoint/2010/main" val="1317839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1337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8403" y="2679546"/>
            <a:ext cx="10364451" cy="1596177"/>
          </a:xfrm>
        </p:spPr>
        <p:txBody>
          <a:bodyPr/>
          <a:lstStyle/>
          <a:p>
            <a:endParaRPr lang="en-US"/>
          </a:p>
        </p:txBody>
      </p:sp>
      <p:pic>
        <p:nvPicPr>
          <p:cNvPr id="6" name="Symbol zastępczy zawartości 5">
            <a:extLst>
              <a:ext uri="{FF2B5EF4-FFF2-40B4-BE49-F238E27FC236}">
                <a16:creationId xmlns:a16="http://schemas.microsoft.com/office/drawing/2014/main" id="{8D52DFCD-63EF-6EF4-59EB-3266737A65E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747464"/>
            <a:ext cx="12192000" cy="8128001"/>
          </a:xfrm>
          <a:prstGeom prst="rect">
            <a:avLst/>
          </a:prstGeom>
        </p:spPr>
      </p:pic>
    </p:spTree>
    <p:extLst>
      <p:ext uri="{BB962C8B-B14F-4D97-AF65-F5344CB8AC3E}">
        <p14:creationId xmlns:p14="http://schemas.microsoft.com/office/powerpoint/2010/main" val="95775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BE86C-7466-2E1A-6147-3BE7EB3AF4D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2CB1F20-BB98-F96E-41B7-EA97F210E5F5}"/>
              </a:ext>
            </a:extLst>
          </p:cNvPr>
          <p:cNvSpPr>
            <a:spLocks noGrp="1"/>
          </p:cNvSpPr>
          <p:nvPr>
            <p:ph type="title"/>
          </p:nvPr>
        </p:nvSpPr>
        <p:spPr>
          <a:xfrm>
            <a:off x="2568403" y="2679546"/>
            <a:ext cx="10364451" cy="1596177"/>
          </a:xfrm>
        </p:spPr>
        <p:txBody>
          <a:bodyPr/>
          <a:lstStyle/>
          <a:p>
            <a:endParaRPr lang="en-US"/>
          </a:p>
        </p:txBody>
      </p:sp>
      <p:sp>
        <p:nvSpPr>
          <p:cNvPr id="3" name="Symbol zastępczy zawartości 2">
            <a:extLst>
              <a:ext uri="{FF2B5EF4-FFF2-40B4-BE49-F238E27FC236}">
                <a16:creationId xmlns:a16="http://schemas.microsoft.com/office/drawing/2014/main" id="{B052E547-0A5B-D82F-578E-C11F59070E9A}"/>
              </a:ext>
            </a:extLst>
          </p:cNvPr>
          <p:cNvSpPr>
            <a:spLocks noGrp="1"/>
          </p:cNvSpPr>
          <p:nvPr>
            <p:ph sz="quarter" idx="13"/>
          </p:nvPr>
        </p:nvSpPr>
        <p:spPr/>
        <p:txBody>
          <a:bodyPr/>
          <a:lstStyle/>
          <a:p>
            <a:endParaRPr lang="en-US"/>
          </a:p>
        </p:txBody>
      </p:sp>
      <p:pic>
        <p:nvPicPr>
          <p:cNvPr id="10242" name="Picture 2" descr="http://cdn.citylab.com/media/img/citylab/2014/11/shutterstock_171206705/lead_large.jpg">
            <a:extLst>
              <a:ext uri="{FF2B5EF4-FFF2-40B4-BE49-F238E27FC236}">
                <a16:creationId xmlns:a16="http://schemas.microsoft.com/office/drawing/2014/main" id="{FCFD428A-5A7B-9F08-190C-81AF970A49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 y="-701938"/>
            <a:ext cx="12192626" cy="8102199"/>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a:extLst>
              <a:ext uri="{FF2B5EF4-FFF2-40B4-BE49-F238E27FC236}">
                <a16:creationId xmlns:a16="http://schemas.microsoft.com/office/drawing/2014/main" id="{3ECCEE6C-64A6-BC81-2C21-C4148C8E7627}"/>
              </a:ext>
            </a:extLst>
          </p:cNvPr>
          <p:cNvSpPr txBox="1"/>
          <p:nvPr/>
        </p:nvSpPr>
        <p:spPr>
          <a:xfrm>
            <a:off x="1299855" y="995492"/>
            <a:ext cx="10052730" cy="1754326"/>
          </a:xfrm>
          <a:prstGeom prst="rect">
            <a:avLst/>
          </a:prstGeom>
          <a:noFill/>
        </p:spPr>
        <p:txBody>
          <a:bodyPr wrap="square" rtlCol="0">
            <a:spAutoFit/>
          </a:bodyPr>
          <a:lstStyle/>
          <a:p>
            <a:pPr algn="ctr"/>
            <a:r>
              <a:rPr lang="pl-PL" sz="5400" b="1" dirty="0" err="1">
                <a:solidFill>
                  <a:schemeClr val="bg1"/>
                </a:solidFill>
                <a:effectLst>
                  <a:outerShdw blurRad="38100" dist="38100" dir="2700000" algn="tl">
                    <a:srgbClr val="000000">
                      <a:alpha val="43137"/>
                    </a:srgbClr>
                  </a:outerShdw>
                </a:effectLst>
              </a:rPr>
              <a:t>WHAT</a:t>
            </a:r>
            <a:r>
              <a:rPr lang="pl-PL" sz="5400" b="1" dirty="0">
                <a:solidFill>
                  <a:schemeClr val="bg1"/>
                </a:solidFill>
                <a:effectLst>
                  <a:outerShdw blurRad="38100" dist="38100" dir="2700000" algn="tl">
                    <a:srgbClr val="000000">
                      <a:alpha val="43137"/>
                    </a:srgbClr>
                  </a:outerShdw>
                </a:effectLst>
              </a:rPr>
              <a:t> </a:t>
            </a:r>
            <a:r>
              <a:rPr lang="pl-PL" sz="5400" b="1" dirty="0" err="1">
                <a:solidFill>
                  <a:schemeClr val="bg1"/>
                </a:solidFill>
                <a:effectLst>
                  <a:outerShdw blurRad="38100" dist="38100" dir="2700000" algn="tl">
                    <a:srgbClr val="000000">
                      <a:alpha val="43137"/>
                    </a:srgbClr>
                  </a:outerShdw>
                </a:effectLst>
              </a:rPr>
              <a:t>DOES</a:t>
            </a:r>
            <a:r>
              <a:rPr lang="pl-PL" sz="5400" b="1" dirty="0">
                <a:solidFill>
                  <a:schemeClr val="bg1"/>
                </a:solidFill>
                <a:effectLst>
                  <a:outerShdw blurRad="38100" dist="38100" dir="2700000" algn="tl">
                    <a:srgbClr val="000000">
                      <a:alpha val="43137"/>
                    </a:srgbClr>
                  </a:outerShdw>
                </a:effectLst>
              </a:rPr>
              <a:t> IT </a:t>
            </a:r>
            <a:r>
              <a:rPr lang="pl-PL" sz="5400" b="1" dirty="0" err="1">
                <a:solidFill>
                  <a:schemeClr val="bg1"/>
                </a:solidFill>
                <a:effectLst>
                  <a:outerShdw blurRad="38100" dist="38100" dir="2700000" algn="tl">
                    <a:srgbClr val="000000">
                      <a:alpha val="43137"/>
                    </a:srgbClr>
                  </a:outerShdw>
                </a:effectLst>
              </a:rPr>
              <a:t>MEAN</a:t>
            </a:r>
            <a:r>
              <a:rPr lang="pl-PL" sz="5400" b="1" dirty="0">
                <a:solidFill>
                  <a:schemeClr val="bg1"/>
                </a:solidFill>
                <a:effectLst>
                  <a:outerShdw blurRad="38100" dist="38100" dir="2700000" algn="tl">
                    <a:srgbClr val="000000">
                      <a:alpha val="43137"/>
                    </a:srgbClr>
                  </a:outerShdw>
                </a:effectLst>
              </a:rPr>
              <a:t> TO </a:t>
            </a:r>
            <a:r>
              <a:rPr lang="pl-PL" sz="5400" b="1" dirty="0" err="1">
                <a:solidFill>
                  <a:schemeClr val="bg1"/>
                </a:solidFill>
                <a:effectLst>
                  <a:outerShdw blurRad="38100" dist="38100" dir="2700000" algn="tl">
                    <a:srgbClr val="000000">
                      <a:alpha val="43137"/>
                    </a:srgbClr>
                  </a:outerShdw>
                </a:effectLst>
              </a:rPr>
              <a:t>MANAGE</a:t>
            </a:r>
            <a:r>
              <a:rPr lang="pl-PL" sz="5400" b="1" dirty="0">
                <a:solidFill>
                  <a:schemeClr val="bg1"/>
                </a:solidFill>
                <a:effectLst>
                  <a:outerShdw blurRad="38100" dist="38100" dir="2700000" algn="tl">
                    <a:srgbClr val="000000">
                      <a:alpha val="43137"/>
                    </a:srgbClr>
                  </a:outerShdw>
                </a:effectLst>
              </a:rPr>
              <a:t> </a:t>
            </a:r>
            <a:r>
              <a:rPr lang="pl-PL" sz="5400" b="1" dirty="0" err="1">
                <a:solidFill>
                  <a:schemeClr val="bg1"/>
                </a:solidFill>
                <a:effectLst>
                  <a:outerShdw blurRad="38100" dist="38100" dir="2700000" algn="tl">
                    <a:srgbClr val="000000">
                      <a:alpha val="43137"/>
                    </a:srgbClr>
                  </a:outerShdw>
                </a:effectLst>
              </a:rPr>
              <a:t>SOMETHING</a:t>
            </a:r>
            <a:r>
              <a:rPr lang="pl-PL" sz="5400" b="1" dirty="0">
                <a:solidFill>
                  <a:schemeClr val="bg1"/>
                </a:solidFill>
                <a:effectLst>
                  <a:outerShdw blurRad="38100" dist="38100" dir="2700000" algn="tl">
                    <a:srgbClr val="000000">
                      <a:alpha val="43137"/>
                    </a:srgbClr>
                  </a:outerShdw>
                </a:effectLst>
              </a:rPr>
              <a:t> ? </a:t>
            </a:r>
            <a:endParaRPr lang="en-US" sz="5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13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2" name="Model 3D 1" descr="Server symbol">
                <a:extLst>
                  <a:ext uri="{FF2B5EF4-FFF2-40B4-BE49-F238E27FC236}">
                    <a16:creationId xmlns:a16="http://schemas.microsoft.com/office/drawing/2014/main" id="{7A448B9B-64F6-D042-2C1F-D9421F26707E}"/>
                  </a:ext>
                </a:extLst>
              </p:cNvPr>
              <p:cNvGraphicFramePr>
                <a:graphicFrameLocks noChangeAspect="1"/>
              </p:cNvGraphicFramePr>
              <p:nvPr/>
            </p:nvGraphicFramePr>
            <p:xfrm>
              <a:off x="8044268" y="2347646"/>
              <a:ext cx="1567103" cy="2785960"/>
            </p:xfrm>
            <a:graphic>
              <a:graphicData uri="http://schemas.microsoft.com/office/drawing/2017/model3d">
                <am3d:model3d r:embed="rId3">
                  <am3d:spPr>
                    <a:xfrm>
                      <a:off x="0" y="0"/>
                      <a:ext cx="1567103" cy="2785960"/>
                    </a:xfrm>
                    <a:prstGeom prst="rect">
                      <a:avLst/>
                    </a:prstGeom>
                  </am3d:spPr>
                  <am3d:camera>
                    <am3d:pos x="0" y="0" z="55893909"/>
                    <am3d:up dx="0" dy="36000000" dz="0"/>
                    <am3d:lookAt x="0" y="0" z="0"/>
                    <am3d:perspective fov="2700000"/>
                  </am3d:camera>
                  <am3d:trans>
                    <am3d:meterPerModelUnit n="8157799" d="1000000"/>
                    <am3d:preTrans dx="-20171" dy="-18006390" dz="-3714845"/>
                    <am3d:scale>
                      <am3d:sx n="1000000" d="1000000"/>
                      <am3d:sy n="1000000" d="1000000"/>
                      <am3d:sz n="1000000" d="1000000"/>
                    </am3d:scale>
                    <am3d:rot ax="256443" ay="1486288" az="107605"/>
                    <am3d:postTrans dx="0" dy="0" dz="0"/>
                  </am3d:trans>
                  <am3d:raster rName="Office3DRenderer" rVer="16.0.8326">
                    <am3d:blip r:embed="rId4"/>
                  </am3d:raster>
                  <am3d:objViewport viewportSz="31839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el 3D 1" descr="Server symbol">
                <a:extLst>
                  <a:ext uri="{FF2B5EF4-FFF2-40B4-BE49-F238E27FC236}">
                    <a16:creationId xmlns:a16="http://schemas.microsoft.com/office/drawing/2014/main" id="{7A448B9B-64F6-D042-2C1F-D9421F26707E}"/>
                  </a:ext>
                </a:extLst>
              </p:cNvPr>
              <p:cNvPicPr>
                <a:picLocks noGrp="1" noRot="1" noChangeAspect="1" noMove="1" noResize="1" noEditPoints="1" noAdjustHandles="1" noChangeArrowheads="1" noChangeShapeType="1" noCrop="1"/>
              </p:cNvPicPr>
              <p:nvPr/>
            </p:nvPicPr>
            <p:blipFill>
              <a:blip r:embed="rId4"/>
              <a:stretch>
                <a:fillRect/>
              </a:stretch>
            </p:blipFill>
            <p:spPr>
              <a:xfrm>
                <a:off x="8044268" y="2347646"/>
                <a:ext cx="1567103" cy="2785960"/>
              </a:xfrm>
              <a:prstGeom prst="rect">
                <a:avLst/>
              </a:prstGeom>
            </p:spPr>
          </p:pic>
        </mc:Fallback>
      </mc:AlternateContent>
      <p:grpSp>
        <p:nvGrpSpPr>
          <p:cNvPr id="3" name="Grupa 2"/>
          <p:cNvGrpSpPr/>
          <p:nvPr/>
        </p:nvGrpSpPr>
        <p:grpSpPr>
          <a:xfrm>
            <a:off x="4638675" y="1287475"/>
            <a:ext cx="8448675" cy="5089218"/>
            <a:chOff x="2748404" y="27748"/>
            <a:chExt cx="10720923" cy="6457949"/>
          </a:xfrm>
        </p:grpSpPr>
        <p:graphicFrame>
          <p:nvGraphicFramePr>
            <p:cNvPr id="5" name="Diagram 4"/>
            <p:cNvGraphicFramePr/>
            <p:nvPr/>
          </p:nvGraphicFramePr>
          <p:xfrm>
            <a:off x="2748404" y="27748"/>
            <a:ext cx="10720923" cy="64579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trzałka: w górę i w dół 6"/>
            <p:cNvSpPr/>
            <p:nvPr/>
          </p:nvSpPr>
          <p:spPr>
            <a:xfrm rot="19190339">
              <a:off x="7086171" y="1351690"/>
              <a:ext cx="381038" cy="81002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trzałka: w prawo 8"/>
            <p:cNvSpPr/>
            <p:nvPr/>
          </p:nvSpPr>
          <p:spPr>
            <a:xfrm rot="18210863">
              <a:off x="8609338" y="1579675"/>
              <a:ext cx="832823" cy="3379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Strzałka: w górę i w dół 9"/>
            <p:cNvSpPr/>
            <p:nvPr/>
          </p:nvSpPr>
          <p:spPr>
            <a:xfrm rot="15930447">
              <a:off x="5998974" y="2735657"/>
              <a:ext cx="381038" cy="81002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graphicFrame>
        <p:nvGraphicFramePr>
          <p:cNvPr id="11" name="Diagram 10"/>
          <p:cNvGraphicFramePr/>
          <p:nvPr/>
        </p:nvGraphicFramePr>
        <p:xfrm>
          <a:off x="300663" y="2663106"/>
          <a:ext cx="3303075" cy="312221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 name="pole tekstowe 3">
            <a:extLst>
              <a:ext uri="{FF2B5EF4-FFF2-40B4-BE49-F238E27FC236}">
                <a16:creationId xmlns:a16="http://schemas.microsoft.com/office/drawing/2014/main" id="{41E1B543-E629-CDB6-28BD-841A3A858A34}"/>
              </a:ext>
            </a:extLst>
          </p:cNvPr>
          <p:cNvSpPr txBox="1"/>
          <p:nvPr/>
        </p:nvSpPr>
        <p:spPr>
          <a:xfrm>
            <a:off x="300663" y="65566"/>
            <a:ext cx="4495655" cy="1046440"/>
          </a:xfrm>
          <a:prstGeom prst="rect">
            <a:avLst/>
          </a:prstGeom>
          <a:noFill/>
        </p:spPr>
        <p:txBody>
          <a:bodyPr wrap="square">
            <a:spAutoFit/>
          </a:bodyPr>
          <a:lstStyle/>
          <a:p>
            <a:pPr marL="457200" indent="-457200">
              <a:buAutoNum type="arabicPeriod"/>
            </a:pPr>
            <a:endParaRPr lang="pl-PL" sz="2000" dirty="0"/>
          </a:p>
          <a:p>
            <a:endParaRPr lang="pl-PL" sz="4200" dirty="0"/>
          </a:p>
        </p:txBody>
      </p:sp>
      <p:sp>
        <p:nvSpPr>
          <p:cNvPr id="8" name="Symbol zastępczy zawartości 7">
            <a:extLst>
              <a:ext uri="{FF2B5EF4-FFF2-40B4-BE49-F238E27FC236}">
                <a16:creationId xmlns:a16="http://schemas.microsoft.com/office/drawing/2014/main" id="{3E0663F6-AE1B-E933-D40A-FADB68E34DD6}"/>
              </a:ext>
            </a:extLst>
          </p:cNvPr>
          <p:cNvSpPr>
            <a:spLocks noGrp="1"/>
          </p:cNvSpPr>
          <p:nvPr>
            <p:ph idx="1"/>
          </p:nvPr>
        </p:nvSpPr>
        <p:spPr/>
        <p:txBody>
          <a:bodyPr/>
          <a:lstStyle/>
          <a:p>
            <a:endParaRPr lang="pl-PL"/>
          </a:p>
        </p:txBody>
      </p:sp>
      <p:sp>
        <p:nvSpPr>
          <p:cNvPr id="6" name="Tytuł 5">
            <a:extLst>
              <a:ext uri="{FF2B5EF4-FFF2-40B4-BE49-F238E27FC236}">
                <a16:creationId xmlns:a16="http://schemas.microsoft.com/office/drawing/2014/main" id="{751E264E-6B07-6C0D-CB4B-B33107884F85}"/>
              </a:ext>
            </a:extLst>
          </p:cNvPr>
          <p:cNvSpPr>
            <a:spLocks noGrp="1"/>
          </p:cNvSpPr>
          <p:nvPr>
            <p:ph type="title"/>
          </p:nvPr>
        </p:nvSpPr>
        <p:spPr/>
        <p:txBody>
          <a:bodyPr/>
          <a:lstStyle/>
          <a:p>
            <a:r>
              <a:rPr lang="pl-PL" dirty="0" err="1"/>
              <a:t>MANAGE</a:t>
            </a:r>
            <a:r>
              <a:rPr lang="pl-PL" dirty="0"/>
              <a:t> </a:t>
            </a:r>
            <a:r>
              <a:rPr lang="pl-PL" dirty="0" err="1"/>
              <a:t>SOMETHING</a:t>
            </a:r>
            <a:r>
              <a:rPr lang="pl-PL" dirty="0"/>
              <a:t> ? </a:t>
            </a:r>
          </a:p>
        </p:txBody>
      </p:sp>
    </p:spTree>
    <p:extLst>
      <p:ext uri="{BB962C8B-B14F-4D97-AF65-F5344CB8AC3E}">
        <p14:creationId xmlns:p14="http://schemas.microsoft.com/office/powerpoint/2010/main" val="1028018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A840B-C769-B239-6DB6-004A348ABEF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51F5A88-FBCC-BC21-1329-3B0E1FDDFA1F}"/>
              </a:ext>
            </a:extLst>
          </p:cNvPr>
          <p:cNvSpPr>
            <a:spLocks noGrp="1"/>
          </p:cNvSpPr>
          <p:nvPr>
            <p:ph type="title"/>
          </p:nvPr>
        </p:nvSpPr>
        <p:spPr>
          <a:xfrm>
            <a:off x="2568403" y="2679546"/>
            <a:ext cx="10364451" cy="1596177"/>
          </a:xfrm>
        </p:spPr>
        <p:txBody>
          <a:bodyPr/>
          <a:lstStyle/>
          <a:p>
            <a:endParaRPr lang="en-US"/>
          </a:p>
        </p:txBody>
      </p:sp>
      <p:sp>
        <p:nvSpPr>
          <p:cNvPr id="3" name="Symbol zastępczy zawartości 2">
            <a:extLst>
              <a:ext uri="{FF2B5EF4-FFF2-40B4-BE49-F238E27FC236}">
                <a16:creationId xmlns:a16="http://schemas.microsoft.com/office/drawing/2014/main" id="{F0A4DD53-3E06-AEED-3BA0-4C4EC75E7119}"/>
              </a:ext>
            </a:extLst>
          </p:cNvPr>
          <p:cNvSpPr>
            <a:spLocks noGrp="1"/>
          </p:cNvSpPr>
          <p:nvPr>
            <p:ph sz="quarter" idx="13"/>
          </p:nvPr>
        </p:nvSpPr>
        <p:spPr/>
        <p:txBody>
          <a:bodyPr/>
          <a:lstStyle/>
          <a:p>
            <a:endParaRPr lang="en-US"/>
          </a:p>
        </p:txBody>
      </p:sp>
      <p:pic>
        <p:nvPicPr>
          <p:cNvPr id="10242" name="Picture 2" descr="http://cdn.citylab.com/media/img/citylab/2014/11/shutterstock_171206705/lead_large.jpg">
            <a:extLst>
              <a:ext uri="{FF2B5EF4-FFF2-40B4-BE49-F238E27FC236}">
                <a16:creationId xmlns:a16="http://schemas.microsoft.com/office/drawing/2014/main" id="{77FD12DD-AD14-FD9E-78B4-77EECF6C6A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 y="-701938"/>
            <a:ext cx="12192626" cy="8102199"/>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a:extLst>
              <a:ext uri="{FF2B5EF4-FFF2-40B4-BE49-F238E27FC236}">
                <a16:creationId xmlns:a16="http://schemas.microsoft.com/office/drawing/2014/main" id="{7CF11BD9-C2EE-AFB4-8EAC-62F3682DAD56}"/>
              </a:ext>
            </a:extLst>
          </p:cNvPr>
          <p:cNvSpPr txBox="1"/>
          <p:nvPr/>
        </p:nvSpPr>
        <p:spPr>
          <a:xfrm>
            <a:off x="1299854" y="995492"/>
            <a:ext cx="9553064" cy="923330"/>
          </a:xfrm>
          <a:prstGeom prst="rect">
            <a:avLst/>
          </a:prstGeom>
          <a:noFill/>
        </p:spPr>
        <p:txBody>
          <a:bodyPr wrap="none" rtlCol="0">
            <a:spAutoFit/>
          </a:bodyPr>
          <a:lstStyle/>
          <a:p>
            <a:r>
              <a:rPr lang="pl-PL" sz="5400" b="1" dirty="0">
                <a:solidFill>
                  <a:schemeClr val="bg1"/>
                </a:solidFill>
                <a:effectLst>
                  <a:outerShdw blurRad="38100" dist="38100" dir="2700000" algn="tl">
                    <a:srgbClr val="000000">
                      <a:alpha val="43137"/>
                    </a:srgbClr>
                  </a:outerShdw>
                </a:effectLst>
              </a:rPr>
              <a:t>IS ROAD </a:t>
            </a:r>
            <a:r>
              <a:rPr lang="pl-PL" sz="5400" b="1" dirty="0" err="1">
                <a:solidFill>
                  <a:schemeClr val="bg1"/>
                </a:solidFill>
                <a:effectLst>
                  <a:outerShdw blurRad="38100" dist="38100" dir="2700000" algn="tl">
                    <a:srgbClr val="000000">
                      <a:alpha val="43137"/>
                    </a:srgbClr>
                  </a:outerShdw>
                </a:effectLst>
              </a:rPr>
              <a:t>SAFETY</a:t>
            </a:r>
            <a:r>
              <a:rPr lang="pl-PL" sz="5400" b="1" dirty="0">
                <a:solidFill>
                  <a:schemeClr val="bg1"/>
                </a:solidFill>
                <a:effectLst>
                  <a:outerShdw blurRad="38100" dist="38100" dir="2700000" algn="tl">
                    <a:srgbClr val="000000">
                      <a:alpha val="43137"/>
                    </a:srgbClr>
                  </a:outerShdw>
                </a:effectLst>
              </a:rPr>
              <a:t> A PROBLEM ? </a:t>
            </a:r>
            <a:endParaRPr lang="en-US" sz="5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6403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C5B0-740E-3DB0-2B30-53C01E512B79}"/>
            </a:ext>
          </a:extLst>
        </p:cNvPr>
        <p:cNvGrpSpPr/>
        <p:nvPr/>
      </p:nvGrpSpPr>
      <p:grpSpPr>
        <a:xfrm>
          <a:off x="0" y="0"/>
          <a:ext cx="0" cy="0"/>
          <a:chOff x="0" y="0"/>
          <a:chExt cx="0" cy="0"/>
        </a:xfrm>
      </p:grpSpPr>
      <p:pic>
        <p:nvPicPr>
          <p:cNvPr id="6" name="Obraz 5">
            <a:extLst>
              <a:ext uri="{FF2B5EF4-FFF2-40B4-BE49-F238E27FC236}">
                <a16:creationId xmlns:a16="http://schemas.microsoft.com/office/drawing/2014/main" id="{0E2B57AC-94CC-E314-B103-A1EDBB4E8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5208"/>
            <a:ext cx="12465888" cy="8310592"/>
          </a:xfrm>
          <a:prstGeom prst="rect">
            <a:avLst/>
          </a:prstGeom>
        </p:spPr>
      </p:pic>
      <p:sp>
        <p:nvSpPr>
          <p:cNvPr id="4" name="Textfeld 3">
            <a:extLst>
              <a:ext uri="{FF2B5EF4-FFF2-40B4-BE49-F238E27FC236}">
                <a16:creationId xmlns:a16="http://schemas.microsoft.com/office/drawing/2014/main" id="{34EFA080-9AF5-4D11-B648-4410112D02E9}"/>
              </a:ext>
            </a:extLst>
          </p:cNvPr>
          <p:cNvSpPr txBox="1"/>
          <p:nvPr/>
        </p:nvSpPr>
        <p:spPr>
          <a:xfrm>
            <a:off x="8400256" y="6408894"/>
            <a:ext cx="4032448" cy="369332"/>
          </a:xfrm>
          <a:prstGeom prst="rect">
            <a:avLst/>
          </a:prstGeom>
          <a:noFill/>
        </p:spPr>
        <p:txBody>
          <a:bodyPr wrap="square" rtlCol="0">
            <a:spAutoFit/>
          </a:bodyPr>
          <a:lstStyle/>
          <a:p>
            <a:r>
              <a:rPr lang="de-DE" dirty="0"/>
              <a:t>Source: World Health Organisation</a:t>
            </a:r>
          </a:p>
        </p:txBody>
      </p:sp>
    </p:spTree>
    <p:extLst>
      <p:ext uri="{BB962C8B-B14F-4D97-AF65-F5344CB8AC3E}">
        <p14:creationId xmlns:p14="http://schemas.microsoft.com/office/powerpoint/2010/main" val="268750895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95603-C0DA-0D7E-82D5-B5667FBB53B2}"/>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2647EDB5-67ED-0B41-4FD3-66ED10DCA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0568"/>
            <a:ext cx="12192000" cy="8128000"/>
          </a:xfrm>
          <a:prstGeom prst="rect">
            <a:avLst/>
          </a:prstGeom>
        </p:spPr>
      </p:pic>
    </p:spTree>
    <p:extLst>
      <p:ext uri="{BB962C8B-B14F-4D97-AF65-F5344CB8AC3E}">
        <p14:creationId xmlns:p14="http://schemas.microsoft.com/office/powerpoint/2010/main" val="405718992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DACA2-F478-7562-AFF6-797FD8D82E9C}"/>
            </a:ext>
          </a:extLst>
        </p:cNvPr>
        <p:cNvGrpSpPr/>
        <p:nvPr/>
      </p:nvGrpSpPr>
      <p:grpSpPr>
        <a:xfrm>
          <a:off x="0" y="0"/>
          <a:ext cx="0" cy="0"/>
          <a:chOff x="0" y="0"/>
          <a:chExt cx="0" cy="0"/>
        </a:xfrm>
      </p:grpSpPr>
      <p:pic>
        <p:nvPicPr>
          <p:cNvPr id="4" name="Obraz 3">
            <a:extLst>
              <a:ext uri="{FF2B5EF4-FFF2-40B4-BE49-F238E27FC236}">
                <a16:creationId xmlns:a16="http://schemas.microsoft.com/office/drawing/2014/main" id="{DBD481CF-6A8D-39CA-FB35-256E5D2167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1480"/>
            <a:ext cx="12192000" cy="8128000"/>
          </a:xfrm>
          <a:prstGeom prst="rect">
            <a:avLst/>
          </a:prstGeom>
        </p:spPr>
      </p:pic>
    </p:spTree>
    <p:extLst>
      <p:ext uri="{BB962C8B-B14F-4D97-AF65-F5344CB8AC3E}">
        <p14:creationId xmlns:p14="http://schemas.microsoft.com/office/powerpoint/2010/main" val="404389837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en-US"/>
          </a:p>
        </p:txBody>
      </p:sp>
      <p:sp>
        <p:nvSpPr>
          <p:cNvPr id="3" name="Symbol zastępczy zawartości 2"/>
          <p:cNvSpPr>
            <a:spLocks noGrp="1"/>
          </p:cNvSpPr>
          <p:nvPr>
            <p:ph sz="quarter" idx="13"/>
          </p:nvPr>
        </p:nvSpPr>
        <p:spPr/>
        <p:txBody>
          <a:bodyPr/>
          <a:lstStyle/>
          <a:p>
            <a:endParaRPr lang="en-US"/>
          </a:p>
        </p:txBody>
      </p:sp>
      <p:pic>
        <p:nvPicPr>
          <p:cNvPr id="9218" name="Picture 2" descr="http://f7dobry.pl/wp-content/uploads/2015/11/2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98"/>
            <a:ext cx="12192000" cy="7623293"/>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304174" y="126820"/>
            <a:ext cx="6797666" cy="830997"/>
          </a:xfrm>
          <a:prstGeom prst="rect">
            <a:avLst/>
          </a:prstGeom>
          <a:noFill/>
        </p:spPr>
        <p:txBody>
          <a:bodyPr wrap="square" rtlCol="0">
            <a:spAutoFit/>
          </a:bodyPr>
          <a:lstStyle/>
          <a:p>
            <a:r>
              <a:rPr lang="en-US" sz="4800" b="1" dirty="0">
                <a:solidFill>
                  <a:schemeClr val="bg1"/>
                </a:solidFill>
                <a:effectLst>
                  <a:outerShdw blurRad="38100" dist="38100" dir="2700000" algn="tl">
                    <a:srgbClr val="000000">
                      <a:alpha val="43137"/>
                    </a:srgbClr>
                  </a:outerShdw>
                </a:effectLst>
              </a:rPr>
              <a:t>2 9</a:t>
            </a:r>
            <a:r>
              <a:rPr lang="pl-PL" sz="4800" b="1" dirty="0">
                <a:solidFill>
                  <a:schemeClr val="bg1"/>
                </a:solidFill>
                <a:effectLst>
                  <a:outerShdw blurRad="38100" dist="38100" dir="2700000" algn="tl">
                    <a:srgbClr val="000000">
                      <a:alpha val="43137"/>
                    </a:srgbClr>
                  </a:outerShdw>
                </a:effectLst>
              </a:rPr>
              <a:t>96 PEOPLE</a:t>
            </a:r>
            <a:r>
              <a:rPr lang="en-US" sz="4800" b="1" dirty="0">
                <a:solidFill>
                  <a:schemeClr val="bg1"/>
                </a:solidFill>
                <a:effectLst>
                  <a:outerShdw blurRad="38100" dist="38100" dir="2700000" algn="tl">
                    <a:srgbClr val="000000">
                      <a:alpha val="43137"/>
                    </a:srgbClr>
                  </a:outerShdw>
                </a:effectLst>
              </a:rPr>
              <a:t> KILLED</a:t>
            </a:r>
          </a:p>
        </p:txBody>
      </p:sp>
      <p:sp>
        <p:nvSpPr>
          <p:cNvPr id="6" name="pole tekstowe 5"/>
          <p:cNvSpPr txBox="1"/>
          <p:nvPr/>
        </p:nvSpPr>
        <p:spPr>
          <a:xfrm>
            <a:off x="304174" y="1246956"/>
            <a:ext cx="7664034" cy="830997"/>
          </a:xfrm>
          <a:prstGeom prst="rect">
            <a:avLst/>
          </a:prstGeom>
          <a:noFill/>
        </p:spPr>
        <p:txBody>
          <a:bodyPr wrap="square" rtlCol="0">
            <a:spAutoFit/>
          </a:bodyPr>
          <a:lstStyle/>
          <a:p>
            <a:r>
              <a:rPr lang="pl-PL" sz="4800" b="1" dirty="0">
                <a:solidFill>
                  <a:schemeClr val="bg1"/>
                </a:solidFill>
                <a:effectLst>
                  <a:outerShdw blurRad="38100" dist="38100" dir="2700000" algn="tl">
                    <a:srgbClr val="000000">
                      <a:alpha val="43137"/>
                    </a:srgbClr>
                  </a:outerShdw>
                </a:effectLst>
              </a:rPr>
              <a:t>DO </a:t>
            </a:r>
            <a:r>
              <a:rPr lang="en-US" sz="4800" b="1" dirty="0">
                <a:solidFill>
                  <a:schemeClr val="bg1"/>
                </a:solidFill>
                <a:effectLst>
                  <a:outerShdw blurRad="38100" dist="38100" dir="2700000" algn="tl">
                    <a:srgbClr val="000000">
                      <a:alpha val="43137"/>
                    </a:srgbClr>
                  </a:outerShdw>
                </a:effectLst>
              </a:rPr>
              <a:t>YOU</a:t>
            </a:r>
            <a:r>
              <a:rPr lang="pl-PL" sz="4800" b="1" dirty="0">
                <a:solidFill>
                  <a:schemeClr val="bg1"/>
                </a:solidFill>
                <a:effectLst>
                  <a:outerShdw blurRad="38100" dist="38100" dir="2700000" algn="tl">
                    <a:srgbClr val="000000">
                      <a:alpha val="43137"/>
                    </a:srgbClr>
                  </a:outerShdw>
                </a:effectLst>
              </a:rPr>
              <a:t> </a:t>
            </a:r>
            <a:r>
              <a:rPr lang="en-US" sz="4800" b="1" dirty="0">
                <a:solidFill>
                  <a:schemeClr val="bg1"/>
                </a:solidFill>
                <a:effectLst>
                  <a:outerShdw blurRad="38100" dist="38100" dir="2700000" algn="tl">
                    <a:srgbClr val="000000">
                      <a:alpha val="43137"/>
                    </a:srgbClr>
                  </a:outerShdw>
                </a:effectLst>
              </a:rPr>
              <a:t>REMEMBER</a:t>
            </a:r>
            <a:r>
              <a:rPr lang="pl-PL" sz="4800" b="1" dirty="0">
                <a:solidFill>
                  <a:schemeClr val="bg1"/>
                </a:solidFill>
                <a:effectLst>
                  <a:outerShdw blurRad="38100" dist="38100" dir="2700000" algn="tl">
                    <a:srgbClr val="000000">
                      <a:alpha val="43137"/>
                    </a:srgbClr>
                  </a:outerShdw>
                </a:effectLst>
              </a:rPr>
              <a:t>?</a:t>
            </a:r>
            <a:endParaRPr lang="en-US" sz="4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304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874B98A7-62AC-48EE-0290-46E23DD24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36" y="-1259109"/>
            <a:ext cx="12175664" cy="8117109"/>
          </a:xfrm>
          <a:prstGeom prst="rect">
            <a:avLst/>
          </a:prstGeom>
        </p:spPr>
      </p:pic>
      <p:sp>
        <p:nvSpPr>
          <p:cNvPr id="5" name="Titel 2">
            <a:extLst>
              <a:ext uri="{FF2B5EF4-FFF2-40B4-BE49-F238E27FC236}">
                <a16:creationId xmlns:a16="http://schemas.microsoft.com/office/drawing/2014/main" id="{EF883A35-CB05-E01E-5205-6A98A5FD5AE5}"/>
              </a:ext>
            </a:extLst>
          </p:cNvPr>
          <p:cNvSpPr txBox="1">
            <a:spLocks/>
          </p:cNvSpPr>
          <p:nvPr/>
        </p:nvSpPr>
        <p:spPr>
          <a:xfrm>
            <a:off x="838201" y="264440"/>
            <a:ext cx="10515600" cy="1089940"/>
          </a:xfrm>
          <a:prstGeom prst="rect">
            <a:avLst/>
          </a:prstGeom>
        </p:spPr>
        <p:txBody>
          <a:bodyPr/>
          <a:lstStyle>
            <a:lvl1pPr algn="l" defTabSz="914172" rtl="0" eaLnBrk="1" latinLnBrk="0" hangingPunct="1">
              <a:lnSpc>
                <a:spcPct val="90000"/>
              </a:lnSpc>
              <a:spcBef>
                <a:spcPct val="0"/>
              </a:spcBef>
              <a:buNone/>
              <a:defRPr lang="en-GB" sz="3199" b="1" kern="1200" dirty="0" smtClean="0">
                <a:solidFill>
                  <a:srgbClr val="233C70"/>
                </a:solidFill>
                <a:latin typeface="SanukPro-Medium"/>
                <a:ea typeface="+mj-ea"/>
                <a:cs typeface="+mj-cs"/>
              </a:defRPr>
            </a:lvl1pPr>
          </a:lstStyle>
          <a:p>
            <a:pPr fontAlgn="auto">
              <a:spcAft>
                <a:spcPts val="0"/>
              </a:spcAft>
            </a:pPr>
            <a:r>
              <a:rPr lang="en-US" dirty="0"/>
              <a:t>What were the consequences of the attack</a:t>
            </a:r>
            <a:r>
              <a:rPr lang="pl-PL" dirty="0"/>
              <a:t> ? </a:t>
            </a:r>
            <a:endParaRPr lang="de-DE" dirty="0"/>
          </a:p>
        </p:txBody>
      </p:sp>
    </p:spTree>
    <p:extLst>
      <p:ext uri="{BB962C8B-B14F-4D97-AF65-F5344CB8AC3E}">
        <p14:creationId xmlns:p14="http://schemas.microsoft.com/office/powerpoint/2010/main" val="60002654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en-US"/>
          </a:p>
        </p:txBody>
      </p:sp>
      <p:sp>
        <p:nvSpPr>
          <p:cNvPr id="3" name="Symbol zastępczy zawartości 2"/>
          <p:cNvSpPr>
            <a:spLocks noGrp="1"/>
          </p:cNvSpPr>
          <p:nvPr>
            <p:ph sz="quarter" idx="13"/>
          </p:nvPr>
        </p:nvSpPr>
        <p:spPr/>
        <p:txBody>
          <a:bodyPr/>
          <a:lstStyle/>
          <a:p>
            <a:endParaRPr lang="en-US"/>
          </a:p>
        </p:txBody>
      </p:sp>
      <p:pic>
        <p:nvPicPr>
          <p:cNvPr id="13314" name="Picture 2" descr="http://image.slidesharecdn.com/iraqwar12124414003353468-1217397174108029-8/95/iraq-war-1212441400335346-8-4-728.jpg?cb=12173721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2441"/>
            <a:ext cx="12192000" cy="914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726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tatic.prsa.pl/images/35002e1d-655c-48f9-a21a-79d6cc8656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806"/>
            <a:ext cx="1249135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p:cNvSpPr>
            <a:spLocks noGrp="1"/>
          </p:cNvSpPr>
          <p:nvPr>
            <p:ph type="title"/>
          </p:nvPr>
        </p:nvSpPr>
        <p:spPr/>
        <p:txBody>
          <a:bodyPr>
            <a:normAutofit fontScale="90000"/>
          </a:bodyPr>
          <a:lstStyle/>
          <a:p>
            <a:r>
              <a:rPr lang="en-US" sz="7200" dirty="0"/>
              <a:t>VICTIMS</a:t>
            </a:r>
          </a:p>
        </p:txBody>
      </p:sp>
      <p:sp>
        <p:nvSpPr>
          <p:cNvPr id="3" name="pole tekstowe 2">
            <a:extLst>
              <a:ext uri="{FF2B5EF4-FFF2-40B4-BE49-F238E27FC236}">
                <a16:creationId xmlns:a16="http://schemas.microsoft.com/office/drawing/2014/main" id="{8B3B3C95-779D-8165-B470-80667A0FD9A7}"/>
              </a:ext>
            </a:extLst>
          </p:cNvPr>
          <p:cNvSpPr txBox="1"/>
          <p:nvPr/>
        </p:nvSpPr>
        <p:spPr>
          <a:xfrm>
            <a:off x="119336" y="4221088"/>
            <a:ext cx="12372021" cy="1938992"/>
          </a:xfrm>
          <a:prstGeom prst="rect">
            <a:avLst/>
          </a:prstGeom>
          <a:noFill/>
        </p:spPr>
        <p:txBody>
          <a:bodyPr wrap="square" rtlCol="0">
            <a:spAutoFit/>
          </a:bodyPr>
          <a:lstStyle/>
          <a:p>
            <a:r>
              <a:rPr lang="en-US" sz="3200" b="1" dirty="0">
                <a:solidFill>
                  <a:schemeClr val="bg1"/>
                </a:solidFill>
              </a:rPr>
              <a:t>Iraq	</a:t>
            </a:r>
            <a:r>
              <a:rPr lang="pl-PL" sz="3200" b="1" dirty="0">
                <a:solidFill>
                  <a:schemeClr val="bg1"/>
                </a:solidFill>
              </a:rPr>
              <a:t>			  ``	</a:t>
            </a:r>
            <a:r>
              <a:rPr lang="en-US" sz="3200" b="1" dirty="0">
                <a:solidFill>
                  <a:schemeClr val="bg1"/>
                </a:solidFill>
              </a:rPr>
              <a:t>22 000 - 655 000 depends on source</a:t>
            </a:r>
            <a:endParaRPr lang="pl-PL" sz="3200" b="1" dirty="0">
              <a:solidFill>
                <a:schemeClr val="bg1"/>
              </a:solidFill>
            </a:endParaRPr>
          </a:p>
          <a:p>
            <a:r>
              <a:rPr lang="en-US" sz="3200" b="1" dirty="0">
                <a:solidFill>
                  <a:schemeClr val="bg1"/>
                </a:solidFill>
              </a:rPr>
              <a:t> </a:t>
            </a:r>
            <a:endParaRPr lang="pl-PL" sz="3200" b="1" dirty="0">
              <a:solidFill>
                <a:schemeClr val="bg1"/>
              </a:solidFill>
            </a:endParaRPr>
          </a:p>
          <a:p>
            <a:r>
              <a:rPr lang="en-US" sz="3200" b="1" dirty="0">
                <a:solidFill>
                  <a:schemeClr val="bg1"/>
                </a:solidFill>
              </a:rPr>
              <a:t>USA and Alliances 	About 4 000 people killed</a:t>
            </a:r>
            <a:endParaRPr lang="pl-PL" sz="3200" b="1" dirty="0">
              <a:solidFill>
                <a:schemeClr val="bg1"/>
              </a:solidFill>
            </a:endParaRPr>
          </a:p>
          <a:p>
            <a:endParaRPr lang="pl-PL" sz="2400" dirty="0">
              <a:solidFill>
                <a:schemeClr val="bg1"/>
              </a:solidFill>
            </a:endParaRPr>
          </a:p>
        </p:txBody>
      </p:sp>
    </p:spTree>
    <p:extLst>
      <p:ext uri="{BB962C8B-B14F-4D97-AF65-F5344CB8AC3E}">
        <p14:creationId xmlns:p14="http://schemas.microsoft.com/office/powerpoint/2010/main" val="66557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idx="4294967295"/>
          </p:nvPr>
        </p:nvSpPr>
        <p:spPr>
          <a:xfrm>
            <a:off x="0" y="195263"/>
            <a:ext cx="12192000" cy="971550"/>
          </a:xfrm>
        </p:spPr>
        <p:txBody>
          <a:bodyPr>
            <a:normAutofit fontScale="90000"/>
          </a:bodyPr>
          <a:lstStyle/>
          <a:p>
            <a:pPr algn="ctr"/>
            <a:r>
              <a:rPr lang="en-US" b="1" dirty="0">
                <a:effectLst>
                  <a:outerShdw blurRad="38100" dist="38100" dir="2700000" algn="tl">
                    <a:srgbClr val="000000">
                      <a:alpha val="43137"/>
                    </a:srgbClr>
                  </a:outerShdw>
                </a:effectLst>
              </a:rPr>
              <a:t>SO WHY WE START A WAR </a:t>
            </a:r>
            <a:r>
              <a:rPr lang="pl-PL" b="1" dirty="0">
                <a:effectLst>
                  <a:outerShdw blurRad="38100" dist="38100" dir="2700000" algn="tl">
                    <a:srgbClr val="000000">
                      <a:alpha val="43137"/>
                    </a:srgbClr>
                  </a:outerShdw>
                </a:effectLst>
              </a:rPr>
              <a:t>FOR</a:t>
            </a:r>
            <a:r>
              <a:rPr lang="en-US" b="1" dirty="0">
                <a:effectLst>
                  <a:outerShdw blurRad="38100" dist="38100" dir="2700000" algn="tl">
                    <a:srgbClr val="000000">
                      <a:alpha val="43137"/>
                    </a:srgbClr>
                  </a:outerShdw>
                </a:effectLst>
              </a:rPr>
              <a:t> 3000 VICTIMS AND </a:t>
            </a:r>
            <a:r>
              <a:rPr lang="pl-PL" b="1" dirty="0">
                <a:effectLst>
                  <a:outerShdw blurRad="38100" dist="38100" dir="2700000" algn="tl">
                    <a:srgbClr val="000000">
                      <a:alpha val="43137"/>
                    </a:srgbClr>
                  </a:outerShdw>
                </a:effectLst>
              </a:rPr>
              <a:t>AT</a:t>
            </a:r>
            <a:r>
              <a:rPr lang="en-US" b="1" dirty="0">
                <a:effectLst>
                  <a:outerShdw blurRad="38100" dist="38100" dir="2700000" algn="tl">
                    <a:srgbClr val="000000">
                      <a:alpha val="43137"/>
                    </a:srgbClr>
                  </a:outerShdw>
                </a:effectLst>
              </a:rPr>
              <a:t> THE SAME TIME DO SO LITTLE WHEN OVER 1.3 MILLION PEOPLE GET KILLED ON THE ROAD ?</a:t>
            </a:r>
          </a:p>
        </p:txBody>
      </p:sp>
      <p:sp>
        <p:nvSpPr>
          <p:cNvPr id="4" name="Tytuł 1"/>
          <p:cNvSpPr>
            <a:spLocks noGrp="1"/>
          </p:cNvSpPr>
          <p:nvPr>
            <p:ph sz="quarter" idx="4294967295"/>
          </p:nvPr>
        </p:nvSpPr>
        <p:spPr>
          <a:xfrm>
            <a:off x="914400" y="2420888"/>
            <a:ext cx="10363200" cy="3424237"/>
          </a:xfrm>
        </p:spPr>
        <p:txBody>
          <a:bodyPr/>
          <a:lstStyle/>
          <a:p>
            <a:pPr marL="0" indent="0" algn="ctr">
              <a:buNone/>
            </a:pPr>
            <a:r>
              <a:rPr lang="en-US" sz="3600" b="1" dirty="0">
                <a:effectLst>
                  <a:outerShdw blurRad="38100" dist="38100" dir="2700000" algn="tl">
                    <a:srgbClr val="000000">
                      <a:alpha val="43137"/>
                    </a:srgbClr>
                  </a:outerShdw>
                </a:effectLst>
                <a:latin typeface="+mj-lt"/>
                <a:ea typeface="+mj-ea"/>
                <a:cs typeface="+mj-cs"/>
              </a:rPr>
              <a:t>WHAT DO YOU THINK NOW ?  </a:t>
            </a:r>
          </a:p>
          <a:p>
            <a:pPr marL="0" indent="0" algn="ctr">
              <a:buNone/>
            </a:pPr>
            <a:endParaRPr lang="en-US" b="1" dirty="0">
              <a:effectLst>
                <a:outerShdw blurRad="38100" dist="38100" dir="2700000" algn="tl">
                  <a:srgbClr val="000000">
                    <a:alpha val="43137"/>
                  </a:srgbClr>
                </a:outerShdw>
              </a:effectLst>
            </a:endParaRPr>
          </a:p>
          <a:p>
            <a:pPr marL="0" indent="0" algn="ctr">
              <a:buNone/>
            </a:pPr>
            <a:r>
              <a:rPr lang="en-US" sz="3600" b="1" dirty="0">
                <a:effectLst>
                  <a:outerShdw blurRad="38100" dist="38100" dir="2700000" algn="tl">
                    <a:srgbClr val="000000">
                      <a:alpha val="43137"/>
                    </a:srgbClr>
                  </a:outerShdw>
                </a:effectLst>
                <a:latin typeface="+mj-lt"/>
                <a:ea typeface="+mj-ea"/>
                <a:cs typeface="+mj-cs"/>
              </a:rPr>
              <a:t>IS ROAD SAFETY A PROBLEM ? </a:t>
            </a:r>
          </a:p>
          <a:p>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01312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DDE8A-E7BC-D28F-1BAD-EB287E778B02}"/>
            </a:ext>
          </a:extLst>
        </p:cNvPr>
        <p:cNvGrpSpPr/>
        <p:nvPr/>
      </p:nvGrpSpPr>
      <p:grpSpPr>
        <a:xfrm>
          <a:off x="0" y="0"/>
          <a:ext cx="0" cy="0"/>
          <a:chOff x="0" y="0"/>
          <a:chExt cx="0" cy="0"/>
        </a:xfrm>
      </p:grpSpPr>
      <p:pic>
        <p:nvPicPr>
          <p:cNvPr id="7" name="Obraz 6">
            <a:extLst>
              <a:ext uri="{FF2B5EF4-FFF2-40B4-BE49-F238E27FC236}">
                <a16:creationId xmlns:a16="http://schemas.microsoft.com/office/drawing/2014/main" id="{8E17B726-249C-6EED-3D3B-9DF70512DE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4" name="Textfeld 3">
            <a:extLst>
              <a:ext uri="{FF2B5EF4-FFF2-40B4-BE49-F238E27FC236}">
                <a16:creationId xmlns:a16="http://schemas.microsoft.com/office/drawing/2014/main" id="{5573C38C-B311-78BE-5BCA-D3D5DD99CD3D}"/>
              </a:ext>
            </a:extLst>
          </p:cNvPr>
          <p:cNvSpPr txBox="1"/>
          <p:nvPr/>
        </p:nvSpPr>
        <p:spPr>
          <a:xfrm>
            <a:off x="8400256" y="6408894"/>
            <a:ext cx="4032448" cy="369332"/>
          </a:xfrm>
          <a:prstGeom prst="rect">
            <a:avLst/>
          </a:prstGeom>
          <a:noFill/>
        </p:spPr>
        <p:txBody>
          <a:bodyPr wrap="square" rtlCol="0">
            <a:spAutoFit/>
          </a:bodyPr>
          <a:lstStyle/>
          <a:p>
            <a:r>
              <a:rPr lang="de-DE" dirty="0"/>
              <a:t>Source: World Health Organisation</a:t>
            </a:r>
          </a:p>
        </p:txBody>
      </p:sp>
    </p:spTree>
    <p:extLst>
      <p:ext uri="{BB962C8B-B14F-4D97-AF65-F5344CB8AC3E}">
        <p14:creationId xmlns:p14="http://schemas.microsoft.com/office/powerpoint/2010/main" val="286836887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7ED37-D80C-88F9-503D-40FB340E0851}"/>
            </a:ext>
          </a:extLst>
        </p:cNvPr>
        <p:cNvGrpSpPr/>
        <p:nvPr/>
      </p:nvGrpSpPr>
      <p:grpSpPr>
        <a:xfrm>
          <a:off x="0" y="0"/>
          <a:ext cx="0" cy="0"/>
          <a:chOff x="0" y="0"/>
          <a:chExt cx="0" cy="0"/>
        </a:xfrm>
      </p:grpSpPr>
      <p:pic>
        <p:nvPicPr>
          <p:cNvPr id="5" name="Obraz 4">
            <a:extLst>
              <a:ext uri="{FF2B5EF4-FFF2-40B4-BE49-F238E27FC236}">
                <a16:creationId xmlns:a16="http://schemas.microsoft.com/office/drawing/2014/main" id="{EB75800C-A4A6-22BA-0A59-482376C32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6" y="-1277077"/>
            <a:ext cx="12202616" cy="8135077"/>
          </a:xfrm>
          <a:prstGeom prst="rect">
            <a:avLst/>
          </a:prstGeom>
        </p:spPr>
      </p:pic>
      <p:sp>
        <p:nvSpPr>
          <p:cNvPr id="4" name="Textfeld 3">
            <a:extLst>
              <a:ext uri="{FF2B5EF4-FFF2-40B4-BE49-F238E27FC236}">
                <a16:creationId xmlns:a16="http://schemas.microsoft.com/office/drawing/2014/main" id="{4820F956-DEE3-1126-6906-C848BF8CF736}"/>
              </a:ext>
            </a:extLst>
          </p:cNvPr>
          <p:cNvSpPr txBox="1"/>
          <p:nvPr/>
        </p:nvSpPr>
        <p:spPr>
          <a:xfrm>
            <a:off x="8400256" y="6408894"/>
            <a:ext cx="4032448" cy="369332"/>
          </a:xfrm>
          <a:prstGeom prst="rect">
            <a:avLst/>
          </a:prstGeom>
          <a:noFill/>
        </p:spPr>
        <p:txBody>
          <a:bodyPr wrap="square" rtlCol="0">
            <a:spAutoFit/>
          </a:bodyPr>
          <a:lstStyle/>
          <a:p>
            <a:r>
              <a:rPr lang="de-DE" dirty="0"/>
              <a:t>Source: World Health Organisation</a:t>
            </a:r>
          </a:p>
        </p:txBody>
      </p:sp>
    </p:spTree>
    <p:extLst>
      <p:ext uri="{BB962C8B-B14F-4D97-AF65-F5344CB8AC3E}">
        <p14:creationId xmlns:p14="http://schemas.microsoft.com/office/powerpoint/2010/main" val="400512301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0B247-FEEA-CB30-9EE3-7A573A319423}"/>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D5D7FD16-EBB0-2B05-B9B4-BC58AC46A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4" name="Textfeld 3">
            <a:extLst>
              <a:ext uri="{FF2B5EF4-FFF2-40B4-BE49-F238E27FC236}">
                <a16:creationId xmlns:a16="http://schemas.microsoft.com/office/drawing/2014/main" id="{46D26698-0BE6-D010-35D7-0371DE26A1ED}"/>
              </a:ext>
            </a:extLst>
          </p:cNvPr>
          <p:cNvSpPr txBox="1"/>
          <p:nvPr/>
        </p:nvSpPr>
        <p:spPr>
          <a:xfrm>
            <a:off x="8400256" y="6408894"/>
            <a:ext cx="4032448" cy="369332"/>
          </a:xfrm>
          <a:prstGeom prst="rect">
            <a:avLst/>
          </a:prstGeom>
          <a:noFill/>
        </p:spPr>
        <p:txBody>
          <a:bodyPr wrap="square" rtlCol="0">
            <a:spAutoFit/>
          </a:bodyPr>
          <a:lstStyle/>
          <a:p>
            <a:r>
              <a:rPr lang="de-DE" dirty="0"/>
              <a:t>Source: World Health Organisation</a:t>
            </a:r>
          </a:p>
        </p:txBody>
      </p:sp>
    </p:spTree>
    <p:extLst>
      <p:ext uri="{BB962C8B-B14F-4D97-AF65-F5344CB8AC3E}">
        <p14:creationId xmlns:p14="http://schemas.microsoft.com/office/powerpoint/2010/main" val="419874560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D10F63-324C-2C92-055C-E57AB3BBC7BB}"/>
              </a:ext>
            </a:extLst>
          </p:cNvPr>
          <p:cNvSpPr>
            <a:spLocks noGrp="1"/>
          </p:cNvSpPr>
          <p:nvPr>
            <p:ph type="title"/>
          </p:nvPr>
        </p:nvSpPr>
        <p:spPr/>
        <p:txBody>
          <a:bodyPr/>
          <a:lstStyle/>
          <a:p>
            <a:r>
              <a:rPr lang="de-DE" dirty="0" err="1"/>
              <a:t>Differences</a:t>
            </a:r>
            <a:r>
              <a:rPr lang="de-DE" dirty="0"/>
              <a:t> </a:t>
            </a:r>
            <a:r>
              <a:rPr lang="de-DE" dirty="0" err="1"/>
              <a:t>between</a:t>
            </a:r>
            <a:r>
              <a:rPr lang="de-DE" dirty="0"/>
              <a:t> </a:t>
            </a:r>
            <a:r>
              <a:rPr lang="de-DE" dirty="0" err="1"/>
              <a:t>the</a:t>
            </a:r>
            <a:r>
              <a:rPr lang="de-DE" dirty="0"/>
              <a:t> countries</a:t>
            </a:r>
          </a:p>
        </p:txBody>
      </p:sp>
      <p:pic>
        <p:nvPicPr>
          <p:cNvPr id="1026" name="Picture 2" descr="Figure 2: Number of road fatalities per million inhabitants by country, preliminary data 2024">
            <a:extLst>
              <a:ext uri="{FF2B5EF4-FFF2-40B4-BE49-F238E27FC236}">
                <a16:creationId xmlns:a16="http://schemas.microsoft.com/office/drawing/2014/main" id="{CC48977A-B786-D25E-3180-201D082FB8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944" y="-34281"/>
            <a:ext cx="12268260" cy="6892281"/>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D501784B-888D-32A3-8453-B962BCDE4E5F}"/>
              </a:ext>
            </a:extLst>
          </p:cNvPr>
          <p:cNvSpPr txBox="1"/>
          <p:nvPr/>
        </p:nvSpPr>
        <p:spPr>
          <a:xfrm>
            <a:off x="5951984" y="6476430"/>
            <a:ext cx="3168352" cy="369332"/>
          </a:xfrm>
          <a:prstGeom prst="rect">
            <a:avLst/>
          </a:prstGeom>
          <a:noFill/>
        </p:spPr>
        <p:txBody>
          <a:bodyPr wrap="square" rtlCol="0">
            <a:spAutoFit/>
          </a:bodyPr>
          <a:lstStyle/>
          <a:p>
            <a:r>
              <a:rPr lang="de-DE" dirty="0"/>
              <a:t>Source: European </a:t>
            </a:r>
            <a:r>
              <a:rPr lang="de-DE" dirty="0" err="1"/>
              <a:t>Comission</a:t>
            </a:r>
            <a:endParaRPr lang="de-DE" dirty="0"/>
          </a:p>
        </p:txBody>
      </p:sp>
      <p:sp>
        <p:nvSpPr>
          <p:cNvPr id="2" name="Strzałka: w dół 1">
            <a:extLst>
              <a:ext uri="{FF2B5EF4-FFF2-40B4-BE49-F238E27FC236}">
                <a16:creationId xmlns:a16="http://schemas.microsoft.com/office/drawing/2014/main" id="{FD5F8D1D-9DE6-BB89-3E1A-F24C3E52DEC6}"/>
              </a:ext>
            </a:extLst>
          </p:cNvPr>
          <p:cNvSpPr/>
          <p:nvPr/>
        </p:nvSpPr>
        <p:spPr>
          <a:xfrm>
            <a:off x="5502309" y="3234552"/>
            <a:ext cx="576064" cy="825073"/>
          </a:xfrm>
          <a:prstGeom prst="downArrow">
            <a:avLst/>
          </a:prstGeom>
          <a:solidFill>
            <a:srgbClr val="FF0000">
              <a:alpha val="5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834CA6ED-9035-E682-11A5-0C793F70961D}"/>
              </a:ext>
            </a:extLst>
          </p:cNvPr>
          <p:cNvSpPr/>
          <p:nvPr/>
        </p:nvSpPr>
        <p:spPr>
          <a:xfrm>
            <a:off x="5412673" y="2610551"/>
            <a:ext cx="755335" cy="584775"/>
          </a:xfrm>
          <a:prstGeom prst="rect">
            <a:avLst/>
          </a:prstGeom>
          <a:noFill/>
        </p:spPr>
        <p:txBody>
          <a:bodyPr wrap="none" lIns="91440" tIns="45720" rIns="91440" bIns="45720">
            <a:spAutoFit/>
          </a:bodyPr>
          <a:lstStyle/>
          <a:p>
            <a:pPr algn="ctr"/>
            <a:r>
              <a:rPr lang="pl-PL" sz="3200" b="1" cap="none" spc="0" dirty="0">
                <a:ln w="12700">
                  <a:solidFill>
                    <a:schemeClr val="accent5"/>
                  </a:solidFill>
                  <a:prstDash val="solid"/>
                </a:ln>
                <a:pattFill prst="ltDnDiag">
                  <a:fgClr>
                    <a:schemeClr val="accent5">
                      <a:lumMod val="60000"/>
                      <a:lumOff val="40000"/>
                    </a:schemeClr>
                  </a:fgClr>
                  <a:bgClr>
                    <a:schemeClr val="bg1"/>
                  </a:bgClr>
                </a:pattFill>
                <a:effectLst/>
              </a:rPr>
              <a:t>EU</a:t>
            </a:r>
          </a:p>
        </p:txBody>
      </p:sp>
      <p:sp>
        <p:nvSpPr>
          <p:cNvPr id="6" name="Strzałka: w dół 5">
            <a:extLst>
              <a:ext uri="{FF2B5EF4-FFF2-40B4-BE49-F238E27FC236}">
                <a16:creationId xmlns:a16="http://schemas.microsoft.com/office/drawing/2014/main" id="{068359C7-D01D-7451-FD3C-2494E44CDF14}"/>
              </a:ext>
            </a:extLst>
          </p:cNvPr>
          <p:cNvSpPr/>
          <p:nvPr/>
        </p:nvSpPr>
        <p:spPr>
          <a:xfrm>
            <a:off x="6738847" y="2886058"/>
            <a:ext cx="576064" cy="825073"/>
          </a:xfrm>
          <a:prstGeom prst="downArrow">
            <a:avLst/>
          </a:prstGeom>
          <a:solidFill>
            <a:srgbClr val="FF0000">
              <a:alpha val="5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AC187F86-DCF4-A8D2-9247-B57B3AAD05B9}"/>
              </a:ext>
            </a:extLst>
          </p:cNvPr>
          <p:cNvSpPr/>
          <p:nvPr/>
        </p:nvSpPr>
        <p:spPr>
          <a:xfrm>
            <a:off x="6752604" y="1844824"/>
            <a:ext cx="548548" cy="584775"/>
          </a:xfrm>
          <a:prstGeom prst="rect">
            <a:avLst/>
          </a:prstGeom>
          <a:noFill/>
        </p:spPr>
        <p:txBody>
          <a:bodyPr wrap="none" lIns="91440" tIns="45720" rIns="91440" bIns="45720">
            <a:spAutoFit/>
          </a:bodyPr>
          <a:lstStyle/>
          <a:p>
            <a:pPr algn="ctr"/>
            <a:r>
              <a:rPr lang="pl-PL" sz="3200" b="1" dirty="0">
                <a:ln w="12700">
                  <a:solidFill>
                    <a:schemeClr val="accent5"/>
                  </a:solidFill>
                  <a:prstDash val="solid"/>
                </a:ln>
                <a:pattFill prst="ltDnDiag">
                  <a:fgClr>
                    <a:schemeClr val="accent5">
                      <a:lumMod val="60000"/>
                      <a:lumOff val="40000"/>
                    </a:schemeClr>
                  </a:fgClr>
                  <a:bgClr>
                    <a:schemeClr val="bg1"/>
                  </a:bgClr>
                </a:pattFill>
              </a:rPr>
              <a:t>IT</a:t>
            </a:r>
            <a:endParaRPr lang="pl-PL" sz="32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
        <p:nvSpPr>
          <p:cNvPr id="8" name="Strzałka: w dół 7">
            <a:extLst>
              <a:ext uri="{FF2B5EF4-FFF2-40B4-BE49-F238E27FC236}">
                <a16:creationId xmlns:a16="http://schemas.microsoft.com/office/drawing/2014/main" id="{A2FE8758-257F-3449-77B1-C7CD96957AF7}"/>
              </a:ext>
            </a:extLst>
          </p:cNvPr>
          <p:cNvSpPr/>
          <p:nvPr/>
        </p:nvSpPr>
        <p:spPr>
          <a:xfrm>
            <a:off x="3846125" y="3501008"/>
            <a:ext cx="576064" cy="825073"/>
          </a:xfrm>
          <a:prstGeom prst="downArrow">
            <a:avLst/>
          </a:prstGeom>
          <a:solidFill>
            <a:srgbClr val="FF0000">
              <a:alpha val="5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8">
            <a:extLst>
              <a:ext uri="{FF2B5EF4-FFF2-40B4-BE49-F238E27FC236}">
                <a16:creationId xmlns:a16="http://schemas.microsoft.com/office/drawing/2014/main" id="{5A3BCFB9-792D-9CB0-99C8-2FB79C730B1A}"/>
              </a:ext>
            </a:extLst>
          </p:cNvPr>
          <p:cNvSpPr/>
          <p:nvPr/>
        </p:nvSpPr>
        <p:spPr>
          <a:xfrm>
            <a:off x="3756489" y="2877007"/>
            <a:ext cx="755335" cy="584775"/>
          </a:xfrm>
          <a:prstGeom prst="rect">
            <a:avLst/>
          </a:prstGeom>
          <a:noFill/>
        </p:spPr>
        <p:txBody>
          <a:bodyPr wrap="none" lIns="91440" tIns="45720" rIns="91440" bIns="45720">
            <a:spAutoFit/>
          </a:bodyPr>
          <a:lstStyle/>
          <a:p>
            <a:pPr algn="ctr"/>
            <a:r>
              <a:rPr lang="pl-PL" sz="3200" b="1" cap="none" spc="0" dirty="0">
                <a:ln w="12700">
                  <a:solidFill>
                    <a:schemeClr val="accent5"/>
                  </a:solidFill>
                  <a:prstDash val="solid"/>
                </a:ln>
                <a:pattFill prst="ltDnDiag">
                  <a:fgClr>
                    <a:schemeClr val="accent5">
                      <a:lumMod val="60000"/>
                      <a:lumOff val="40000"/>
                    </a:schemeClr>
                  </a:fgClr>
                  <a:bgClr>
                    <a:schemeClr val="bg1"/>
                  </a:bgClr>
                </a:pattFill>
                <a:effectLst/>
              </a:rPr>
              <a:t>DE</a:t>
            </a:r>
          </a:p>
        </p:txBody>
      </p:sp>
      <p:sp>
        <p:nvSpPr>
          <p:cNvPr id="10" name="Strzałka: w dół 9">
            <a:extLst>
              <a:ext uri="{FF2B5EF4-FFF2-40B4-BE49-F238E27FC236}">
                <a16:creationId xmlns:a16="http://schemas.microsoft.com/office/drawing/2014/main" id="{3EECA52F-055D-099A-4B85-FBE8D775E64C}"/>
              </a:ext>
            </a:extLst>
          </p:cNvPr>
          <p:cNvSpPr/>
          <p:nvPr/>
        </p:nvSpPr>
        <p:spPr>
          <a:xfrm>
            <a:off x="7320136" y="2848060"/>
            <a:ext cx="576064" cy="825073"/>
          </a:xfrm>
          <a:prstGeom prst="downArrow">
            <a:avLst/>
          </a:prstGeom>
          <a:solidFill>
            <a:srgbClr val="FF0000">
              <a:alpha val="5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7871AC35-4FF2-AC74-D102-D20E4CAFC619}"/>
              </a:ext>
            </a:extLst>
          </p:cNvPr>
          <p:cNvSpPr/>
          <p:nvPr/>
        </p:nvSpPr>
        <p:spPr>
          <a:xfrm>
            <a:off x="7253743" y="1844824"/>
            <a:ext cx="708848" cy="584775"/>
          </a:xfrm>
          <a:prstGeom prst="rect">
            <a:avLst/>
          </a:prstGeom>
          <a:noFill/>
        </p:spPr>
        <p:txBody>
          <a:bodyPr wrap="none" lIns="91440" tIns="45720" rIns="91440" bIns="45720">
            <a:spAutoFit/>
          </a:bodyPr>
          <a:lstStyle/>
          <a:p>
            <a:pPr algn="ctr"/>
            <a:r>
              <a:rPr lang="pl-PL" sz="3200" b="1" cap="none" spc="0" dirty="0">
                <a:ln w="12700">
                  <a:solidFill>
                    <a:schemeClr val="accent5"/>
                  </a:solidFill>
                  <a:prstDash val="solid"/>
                </a:ln>
                <a:pattFill prst="ltDnDiag">
                  <a:fgClr>
                    <a:schemeClr val="accent5">
                      <a:lumMod val="60000"/>
                      <a:lumOff val="40000"/>
                    </a:schemeClr>
                  </a:fgClr>
                  <a:bgClr>
                    <a:schemeClr val="bg1"/>
                  </a:bgClr>
                </a:pattFill>
                <a:effectLst/>
              </a:rPr>
              <a:t>PL</a:t>
            </a:r>
          </a:p>
        </p:txBody>
      </p:sp>
      <p:sp>
        <p:nvSpPr>
          <p:cNvPr id="22" name="Strzałka: w dół 21">
            <a:extLst>
              <a:ext uri="{FF2B5EF4-FFF2-40B4-BE49-F238E27FC236}">
                <a16:creationId xmlns:a16="http://schemas.microsoft.com/office/drawing/2014/main" id="{4EAE69B3-672E-E502-DE1F-6DD66E93BE47}"/>
              </a:ext>
            </a:extLst>
          </p:cNvPr>
          <p:cNvSpPr/>
          <p:nvPr/>
        </p:nvSpPr>
        <p:spPr>
          <a:xfrm>
            <a:off x="1721140" y="4059625"/>
            <a:ext cx="576064" cy="825073"/>
          </a:xfrm>
          <a:prstGeom prst="downArrow">
            <a:avLst/>
          </a:prstGeom>
          <a:solidFill>
            <a:srgbClr val="FF0000">
              <a:alpha val="5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B48EF431-E1A5-E773-6A73-17C5E6BC04BD}"/>
              </a:ext>
            </a:extLst>
          </p:cNvPr>
          <p:cNvSpPr/>
          <p:nvPr/>
        </p:nvSpPr>
        <p:spPr>
          <a:xfrm>
            <a:off x="1642725" y="3435624"/>
            <a:ext cx="732893" cy="584775"/>
          </a:xfrm>
          <a:prstGeom prst="rect">
            <a:avLst/>
          </a:prstGeom>
          <a:noFill/>
        </p:spPr>
        <p:txBody>
          <a:bodyPr wrap="none" lIns="91440" tIns="45720" rIns="91440" bIns="45720">
            <a:spAutoFit/>
          </a:bodyPr>
          <a:lstStyle/>
          <a:p>
            <a:pPr algn="ctr"/>
            <a:r>
              <a:rPr lang="pl-PL" sz="3200" b="1" dirty="0">
                <a:ln w="12700">
                  <a:solidFill>
                    <a:schemeClr val="accent5"/>
                  </a:solidFill>
                  <a:prstDash val="solid"/>
                </a:ln>
                <a:pattFill prst="ltDnDiag">
                  <a:fgClr>
                    <a:schemeClr val="accent5">
                      <a:lumMod val="60000"/>
                      <a:lumOff val="40000"/>
                    </a:schemeClr>
                  </a:fgClr>
                  <a:bgClr>
                    <a:schemeClr val="bg1"/>
                  </a:bgClr>
                </a:pattFill>
              </a:rPr>
              <a:t>S</a:t>
            </a:r>
            <a:r>
              <a:rPr lang="pl-PL" sz="3200" b="1" cap="none" spc="0" dirty="0">
                <a:ln w="12700">
                  <a:solidFill>
                    <a:schemeClr val="accent5"/>
                  </a:solidFill>
                  <a:prstDash val="solid"/>
                </a:ln>
                <a:pattFill prst="ltDnDiag">
                  <a:fgClr>
                    <a:schemeClr val="accent5">
                      <a:lumMod val="60000"/>
                      <a:lumOff val="40000"/>
                    </a:schemeClr>
                  </a:fgClr>
                  <a:bgClr>
                    <a:schemeClr val="bg1"/>
                  </a:bgClr>
                </a:pattFill>
                <a:effectLst/>
              </a:rPr>
              <a:t>E</a:t>
            </a:r>
          </a:p>
        </p:txBody>
      </p:sp>
      <p:sp>
        <p:nvSpPr>
          <p:cNvPr id="24" name="Strzałka: w dół 23">
            <a:extLst>
              <a:ext uri="{FF2B5EF4-FFF2-40B4-BE49-F238E27FC236}">
                <a16:creationId xmlns:a16="http://schemas.microsoft.com/office/drawing/2014/main" id="{561C3228-79E5-B746-8F85-0F5D39964207}"/>
              </a:ext>
            </a:extLst>
          </p:cNvPr>
          <p:cNvSpPr/>
          <p:nvPr/>
        </p:nvSpPr>
        <p:spPr>
          <a:xfrm>
            <a:off x="8101862" y="2673415"/>
            <a:ext cx="576064" cy="825073"/>
          </a:xfrm>
          <a:prstGeom prst="downArrow">
            <a:avLst/>
          </a:prstGeom>
          <a:solidFill>
            <a:srgbClr val="FF0000">
              <a:alpha val="5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rostokąt 24">
            <a:extLst>
              <a:ext uri="{FF2B5EF4-FFF2-40B4-BE49-F238E27FC236}">
                <a16:creationId xmlns:a16="http://schemas.microsoft.com/office/drawing/2014/main" id="{2CCEC6F9-A0EF-C89C-903C-3C7213B84A5E}"/>
              </a:ext>
            </a:extLst>
          </p:cNvPr>
          <p:cNvSpPr/>
          <p:nvPr/>
        </p:nvSpPr>
        <p:spPr>
          <a:xfrm>
            <a:off x="8001004" y="1670179"/>
            <a:ext cx="777778" cy="584775"/>
          </a:xfrm>
          <a:prstGeom prst="rect">
            <a:avLst/>
          </a:prstGeom>
          <a:noFill/>
        </p:spPr>
        <p:txBody>
          <a:bodyPr wrap="none" lIns="91440" tIns="45720" rIns="91440" bIns="45720">
            <a:spAutoFit/>
          </a:bodyPr>
          <a:lstStyle/>
          <a:p>
            <a:pPr algn="ctr"/>
            <a:r>
              <a:rPr lang="pl-PL" sz="3200" b="1" cap="none" spc="0" dirty="0" err="1">
                <a:ln w="12700">
                  <a:solidFill>
                    <a:schemeClr val="accent5"/>
                  </a:solidFill>
                  <a:prstDash val="solid"/>
                </a:ln>
                <a:pattFill prst="ltDnDiag">
                  <a:fgClr>
                    <a:schemeClr val="accent5">
                      <a:lumMod val="60000"/>
                      <a:lumOff val="40000"/>
                    </a:schemeClr>
                  </a:fgClr>
                  <a:bgClr>
                    <a:schemeClr val="bg1"/>
                  </a:bgClr>
                </a:pattFill>
                <a:effectLst/>
              </a:rPr>
              <a:t>HR</a:t>
            </a:r>
            <a:endParaRPr lang="pl-PL" sz="32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247557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P spid="7" grpId="0"/>
      <p:bldP spid="8" grpId="0" animBg="1"/>
      <p:bldP spid="9" grpId="0"/>
      <p:bldP spid="10" grpId="0" animBg="1"/>
      <p:bldP spid="11" grpId="0"/>
      <p:bldP spid="22" grpId="0" animBg="1"/>
      <p:bldP spid="23" grpId="0"/>
      <p:bldP spid="24"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547D1-872F-0C9E-5A4B-8D4414AE70AC}"/>
            </a:ext>
          </a:extLst>
        </p:cNvPr>
        <p:cNvGrpSpPr/>
        <p:nvPr/>
      </p:nvGrpSpPr>
      <p:grpSpPr>
        <a:xfrm>
          <a:off x="0" y="0"/>
          <a:ext cx="0" cy="0"/>
          <a:chOff x="0" y="0"/>
          <a:chExt cx="0" cy="0"/>
        </a:xfrm>
      </p:grpSpPr>
      <p:sp>
        <p:nvSpPr>
          <p:cNvPr id="7" name="Tytuł 6">
            <a:extLst>
              <a:ext uri="{FF2B5EF4-FFF2-40B4-BE49-F238E27FC236}">
                <a16:creationId xmlns:a16="http://schemas.microsoft.com/office/drawing/2014/main" id="{94A4F846-8B8F-CD0B-57CA-227961399479}"/>
              </a:ext>
            </a:extLst>
          </p:cNvPr>
          <p:cNvSpPr>
            <a:spLocks noGrp="1"/>
          </p:cNvSpPr>
          <p:nvPr>
            <p:ph type="title"/>
          </p:nvPr>
        </p:nvSpPr>
        <p:spPr/>
        <p:txBody>
          <a:bodyPr/>
          <a:lstStyle/>
          <a:p>
            <a:endParaRPr lang="pl-PL"/>
          </a:p>
        </p:txBody>
      </p:sp>
      <p:pic>
        <p:nvPicPr>
          <p:cNvPr id="13" name="Symbol zastępczy zawartości 12">
            <a:extLst>
              <a:ext uri="{FF2B5EF4-FFF2-40B4-BE49-F238E27FC236}">
                <a16:creationId xmlns:a16="http://schemas.microsoft.com/office/drawing/2014/main" id="{FC232B89-DB54-8E76-1E17-82CEA41C37F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594545"/>
            <a:ext cx="12216680" cy="8144453"/>
          </a:xfrm>
          <a:prstGeom prst="rect">
            <a:avLst/>
          </a:prstGeom>
        </p:spPr>
      </p:pic>
      <p:sp>
        <p:nvSpPr>
          <p:cNvPr id="14" name="Titel 2">
            <a:extLst>
              <a:ext uri="{FF2B5EF4-FFF2-40B4-BE49-F238E27FC236}">
                <a16:creationId xmlns:a16="http://schemas.microsoft.com/office/drawing/2014/main" id="{042CFB55-5ADB-14F0-ABF0-F765AC992DB3}"/>
              </a:ext>
            </a:extLst>
          </p:cNvPr>
          <p:cNvSpPr txBox="1">
            <a:spLocks/>
          </p:cNvSpPr>
          <p:nvPr/>
        </p:nvSpPr>
        <p:spPr>
          <a:xfrm>
            <a:off x="695400" y="-32504"/>
            <a:ext cx="10515600" cy="1089940"/>
          </a:xfrm>
          <a:prstGeom prst="rect">
            <a:avLst/>
          </a:prstGeom>
        </p:spPr>
        <p:txBody>
          <a:bodyPr vert="horz" lIns="91440" tIns="45720" rIns="91440" bIns="45720" rtlCol="0" anchor="ctr">
            <a:normAutofit/>
          </a:bodyPr>
          <a:lstStyle>
            <a:lvl1pPr algn="l" defTabSz="914172" rtl="0" eaLnBrk="1" latinLnBrk="0" hangingPunct="1">
              <a:lnSpc>
                <a:spcPct val="90000"/>
              </a:lnSpc>
              <a:spcBef>
                <a:spcPct val="0"/>
              </a:spcBef>
              <a:buNone/>
              <a:defRPr lang="en-GB" sz="3199" b="1" kern="1200">
                <a:solidFill>
                  <a:schemeClr val="bg1"/>
                </a:solidFill>
                <a:latin typeface="SanukPro-Medium"/>
                <a:ea typeface="+mj-ea"/>
                <a:cs typeface="+mj-cs"/>
              </a:defRPr>
            </a:lvl1pPr>
          </a:lstStyle>
          <a:p>
            <a:pPr fontAlgn="auto">
              <a:spcAft>
                <a:spcPts val="0"/>
              </a:spcAft>
            </a:pPr>
            <a:r>
              <a:rPr lang="de-DE" dirty="0" err="1">
                <a:solidFill>
                  <a:srgbClr val="002060"/>
                </a:solidFill>
              </a:rPr>
              <a:t>Factors</a:t>
            </a:r>
            <a:r>
              <a:rPr lang="de-DE" dirty="0">
                <a:solidFill>
                  <a:srgbClr val="002060"/>
                </a:solidFill>
              </a:rPr>
              <a:t> </a:t>
            </a:r>
            <a:r>
              <a:rPr lang="de-DE" dirty="0" err="1">
                <a:solidFill>
                  <a:srgbClr val="002060"/>
                </a:solidFill>
              </a:rPr>
              <a:t>influencing</a:t>
            </a:r>
            <a:r>
              <a:rPr lang="de-DE" dirty="0">
                <a:solidFill>
                  <a:srgbClr val="002060"/>
                </a:solidFill>
              </a:rPr>
              <a:t> </a:t>
            </a:r>
            <a:r>
              <a:rPr lang="de-DE" dirty="0" err="1">
                <a:solidFill>
                  <a:srgbClr val="002060"/>
                </a:solidFill>
              </a:rPr>
              <a:t>traffic</a:t>
            </a:r>
            <a:r>
              <a:rPr lang="de-DE" dirty="0">
                <a:solidFill>
                  <a:srgbClr val="002060"/>
                </a:solidFill>
              </a:rPr>
              <a:t> </a:t>
            </a:r>
            <a:r>
              <a:rPr lang="de-DE" dirty="0" err="1">
                <a:solidFill>
                  <a:srgbClr val="002060"/>
                </a:solidFill>
              </a:rPr>
              <a:t>safety</a:t>
            </a:r>
            <a:endParaRPr lang="de-DE" dirty="0">
              <a:solidFill>
                <a:srgbClr val="002060"/>
              </a:solidFill>
            </a:endParaRPr>
          </a:p>
        </p:txBody>
      </p:sp>
    </p:spTree>
    <p:extLst>
      <p:ext uri="{BB962C8B-B14F-4D97-AF65-F5344CB8AC3E}">
        <p14:creationId xmlns:p14="http://schemas.microsoft.com/office/powerpoint/2010/main" val="1353005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30FFF-030D-9AD8-CFAB-45EAD7EFEF01}"/>
            </a:ext>
          </a:extLst>
        </p:cNvPr>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83C010C8-67B3-0670-0EAF-20D0839778DB}"/>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974725" y="-397"/>
            <a:ext cx="10242550" cy="6829425"/>
          </a:xfrm>
          <a:prstGeom prst="rect">
            <a:avLst/>
          </a:prstGeom>
        </p:spPr>
      </p:pic>
      <p:sp>
        <p:nvSpPr>
          <p:cNvPr id="2" name="Titel 2">
            <a:extLst>
              <a:ext uri="{FF2B5EF4-FFF2-40B4-BE49-F238E27FC236}">
                <a16:creationId xmlns:a16="http://schemas.microsoft.com/office/drawing/2014/main" id="{AD1B6C1B-5494-7F5B-2119-9D4F0540D898}"/>
              </a:ext>
            </a:extLst>
          </p:cNvPr>
          <p:cNvSpPr txBox="1">
            <a:spLocks/>
          </p:cNvSpPr>
          <p:nvPr/>
        </p:nvSpPr>
        <p:spPr>
          <a:xfrm>
            <a:off x="974725" y="332656"/>
            <a:ext cx="10515600" cy="1089940"/>
          </a:xfrm>
          <a:prstGeom prst="rect">
            <a:avLst/>
          </a:prstGeom>
        </p:spPr>
        <p:txBody>
          <a:bodyPr/>
          <a:lstStyle>
            <a:lvl1pPr algn="l" defTabSz="914172" rtl="0" eaLnBrk="1" latinLnBrk="0" hangingPunct="1">
              <a:lnSpc>
                <a:spcPct val="90000"/>
              </a:lnSpc>
              <a:spcBef>
                <a:spcPct val="0"/>
              </a:spcBef>
              <a:buNone/>
              <a:defRPr lang="en-GB" sz="3199" b="1" kern="1200" dirty="0" smtClean="0">
                <a:solidFill>
                  <a:srgbClr val="233C70"/>
                </a:solidFill>
                <a:latin typeface="SanukPro-Medium"/>
                <a:ea typeface="+mj-ea"/>
                <a:cs typeface="+mj-cs"/>
              </a:defRPr>
            </a:lvl1pPr>
          </a:lstStyle>
          <a:p>
            <a:pPr fontAlgn="auto">
              <a:spcAft>
                <a:spcPts val="0"/>
              </a:spcAft>
            </a:pPr>
            <a:r>
              <a:rPr lang="de-DE" dirty="0" err="1">
                <a:solidFill>
                  <a:schemeClr val="bg1"/>
                </a:solidFill>
              </a:rPr>
              <a:t>Factors</a:t>
            </a:r>
            <a:r>
              <a:rPr lang="de-DE" dirty="0">
                <a:solidFill>
                  <a:schemeClr val="bg1"/>
                </a:solidFill>
              </a:rPr>
              <a:t> </a:t>
            </a:r>
            <a:r>
              <a:rPr lang="de-DE" dirty="0" err="1">
                <a:solidFill>
                  <a:schemeClr val="bg1"/>
                </a:solidFill>
              </a:rPr>
              <a:t>influencing</a:t>
            </a:r>
            <a:r>
              <a:rPr lang="de-DE" dirty="0">
                <a:solidFill>
                  <a:schemeClr val="bg1"/>
                </a:solidFill>
              </a:rPr>
              <a:t> </a:t>
            </a:r>
            <a:r>
              <a:rPr lang="de-DE" dirty="0" err="1">
                <a:solidFill>
                  <a:schemeClr val="bg1"/>
                </a:solidFill>
              </a:rPr>
              <a:t>traffic</a:t>
            </a:r>
            <a:r>
              <a:rPr lang="de-DE" dirty="0">
                <a:solidFill>
                  <a:schemeClr val="bg1"/>
                </a:solidFill>
              </a:rPr>
              <a:t> </a:t>
            </a:r>
            <a:r>
              <a:rPr lang="de-DE" dirty="0" err="1">
                <a:solidFill>
                  <a:schemeClr val="bg1"/>
                </a:solidFill>
              </a:rPr>
              <a:t>safety</a:t>
            </a:r>
            <a:endParaRPr lang="de-DE" dirty="0">
              <a:solidFill>
                <a:schemeClr val="bg1"/>
              </a:solidFill>
            </a:endParaRPr>
          </a:p>
        </p:txBody>
      </p:sp>
    </p:spTree>
    <p:extLst>
      <p:ext uri="{BB962C8B-B14F-4D97-AF65-F5344CB8AC3E}">
        <p14:creationId xmlns:p14="http://schemas.microsoft.com/office/powerpoint/2010/main" val="2693877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F3DC7-F7F0-F7A5-9DEA-E010827D52DD}"/>
            </a:ext>
          </a:extLst>
        </p:cNvPr>
        <p:cNvGrpSpPr/>
        <p:nvPr/>
      </p:nvGrpSpPr>
      <p:grpSpPr>
        <a:xfrm>
          <a:off x="0" y="0"/>
          <a:ext cx="0" cy="0"/>
          <a:chOff x="0" y="0"/>
          <a:chExt cx="0" cy="0"/>
        </a:xfrm>
      </p:grpSpPr>
      <p:pic>
        <p:nvPicPr>
          <p:cNvPr id="6" name="Obraz 5">
            <a:extLst>
              <a:ext uri="{FF2B5EF4-FFF2-40B4-BE49-F238E27FC236}">
                <a16:creationId xmlns:a16="http://schemas.microsoft.com/office/drawing/2014/main" id="{D1D56263-88F0-57B3-559B-3E97B04FB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725" y="-3473"/>
            <a:ext cx="10287000" cy="6858000"/>
          </a:xfrm>
          <a:prstGeom prst="rect">
            <a:avLst/>
          </a:prstGeom>
        </p:spPr>
      </p:pic>
      <p:sp>
        <p:nvSpPr>
          <p:cNvPr id="4" name="Zylinder 3">
            <a:extLst>
              <a:ext uri="{FF2B5EF4-FFF2-40B4-BE49-F238E27FC236}">
                <a16:creationId xmlns:a16="http://schemas.microsoft.com/office/drawing/2014/main" id="{E175C6E6-8A5E-D3B1-F62B-998E128E10AA}"/>
              </a:ext>
            </a:extLst>
          </p:cNvPr>
          <p:cNvSpPr/>
          <p:nvPr/>
        </p:nvSpPr>
        <p:spPr>
          <a:xfrm>
            <a:off x="8256240" y="5949280"/>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Tree>
    <p:extLst>
      <p:ext uri="{BB962C8B-B14F-4D97-AF65-F5344CB8AC3E}">
        <p14:creationId xmlns:p14="http://schemas.microsoft.com/office/powerpoint/2010/main" val="1257254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A956F-E4E0-D807-9A4D-5EF4E05714CE}"/>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5D2B2924-27CF-2D4C-E875-0FB73F1F8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Zylinder 3">
            <a:extLst>
              <a:ext uri="{FF2B5EF4-FFF2-40B4-BE49-F238E27FC236}">
                <a16:creationId xmlns:a16="http://schemas.microsoft.com/office/drawing/2014/main" id="{C5C1D63F-6CB6-FBF9-B4EF-53C374421B76}"/>
              </a:ext>
            </a:extLst>
          </p:cNvPr>
          <p:cNvSpPr/>
          <p:nvPr/>
        </p:nvSpPr>
        <p:spPr>
          <a:xfrm>
            <a:off x="8256240" y="5949280"/>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63211E4B-8910-710A-5753-1F265A627EC5}"/>
              </a:ext>
            </a:extLst>
          </p:cNvPr>
          <p:cNvSpPr/>
          <p:nvPr/>
        </p:nvSpPr>
        <p:spPr>
          <a:xfrm>
            <a:off x="8256240" y="537321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Tree>
    <p:extLst>
      <p:ext uri="{BB962C8B-B14F-4D97-AF65-F5344CB8AC3E}">
        <p14:creationId xmlns:p14="http://schemas.microsoft.com/office/powerpoint/2010/main" val="3307046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B0498-7819-C91A-7B4E-7B0431F4F120}"/>
            </a:ext>
          </a:extLst>
        </p:cNvPr>
        <p:cNvGrpSpPr/>
        <p:nvPr/>
      </p:nvGrpSpPr>
      <p:grpSpPr>
        <a:xfrm>
          <a:off x="0" y="0"/>
          <a:ext cx="0" cy="0"/>
          <a:chOff x="0" y="0"/>
          <a:chExt cx="0" cy="0"/>
        </a:xfrm>
      </p:grpSpPr>
      <p:pic>
        <p:nvPicPr>
          <p:cNvPr id="4" name="Obraz 3">
            <a:extLst>
              <a:ext uri="{FF2B5EF4-FFF2-40B4-BE49-F238E27FC236}">
                <a16:creationId xmlns:a16="http://schemas.microsoft.com/office/drawing/2014/main" id="{D0CD846C-FE37-54ED-EEF0-C8CAA7700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2" name="Zylinder 3">
            <a:extLst>
              <a:ext uri="{FF2B5EF4-FFF2-40B4-BE49-F238E27FC236}">
                <a16:creationId xmlns:a16="http://schemas.microsoft.com/office/drawing/2014/main" id="{BF8BC37E-FAD2-0D33-3271-A80F5A2ABF06}"/>
              </a:ext>
            </a:extLst>
          </p:cNvPr>
          <p:cNvSpPr/>
          <p:nvPr/>
        </p:nvSpPr>
        <p:spPr>
          <a:xfrm>
            <a:off x="8256240" y="5949280"/>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A9DE29D0-1D55-A69E-7CEC-3682B1472BF1}"/>
              </a:ext>
            </a:extLst>
          </p:cNvPr>
          <p:cNvSpPr/>
          <p:nvPr/>
        </p:nvSpPr>
        <p:spPr>
          <a:xfrm>
            <a:off x="8256240" y="537321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
        <p:nvSpPr>
          <p:cNvPr id="6" name="Zylinder 5">
            <a:extLst>
              <a:ext uri="{FF2B5EF4-FFF2-40B4-BE49-F238E27FC236}">
                <a16:creationId xmlns:a16="http://schemas.microsoft.com/office/drawing/2014/main" id="{C9B98470-7F6A-A6B6-2BC7-BEFBD35BFB54}"/>
              </a:ext>
            </a:extLst>
          </p:cNvPr>
          <p:cNvSpPr/>
          <p:nvPr/>
        </p:nvSpPr>
        <p:spPr>
          <a:xfrm>
            <a:off x="8256240" y="478446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Small </a:t>
            </a:r>
            <a:r>
              <a:rPr lang="de-DE" dirty="0" err="1"/>
              <a:t>curve</a:t>
            </a:r>
            <a:r>
              <a:rPr lang="de-DE" dirty="0"/>
              <a:t> </a:t>
            </a:r>
            <a:r>
              <a:rPr lang="de-DE" dirty="0" err="1"/>
              <a:t>radius</a:t>
            </a:r>
            <a:endParaRPr lang="de-DE" dirty="0"/>
          </a:p>
        </p:txBody>
      </p:sp>
    </p:spTree>
    <p:extLst>
      <p:ext uri="{BB962C8B-B14F-4D97-AF65-F5344CB8AC3E}">
        <p14:creationId xmlns:p14="http://schemas.microsoft.com/office/powerpoint/2010/main" val="659770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6C4E2-7AFD-013C-98D9-4C41C607E895}"/>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26895EAF-2F3F-CC30-B1E0-BD1A3B35A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Zylinder 3">
            <a:extLst>
              <a:ext uri="{FF2B5EF4-FFF2-40B4-BE49-F238E27FC236}">
                <a16:creationId xmlns:a16="http://schemas.microsoft.com/office/drawing/2014/main" id="{7D002256-0BAD-9D08-860A-2D1F8573EEDB}"/>
              </a:ext>
            </a:extLst>
          </p:cNvPr>
          <p:cNvSpPr/>
          <p:nvPr/>
        </p:nvSpPr>
        <p:spPr>
          <a:xfrm>
            <a:off x="8184232" y="5968309"/>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0AE33DFF-18CB-2431-7B5C-1FCBEDCA9F95}"/>
              </a:ext>
            </a:extLst>
          </p:cNvPr>
          <p:cNvSpPr/>
          <p:nvPr/>
        </p:nvSpPr>
        <p:spPr>
          <a:xfrm>
            <a:off x="8184232" y="5392245"/>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
        <p:nvSpPr>
          <p:cNvPr id="6" name="Zylinder 5">
            <a:extLst>
              <a:ext uri="{FF2B5EF4-FFF2-40B4-BE49-F238E27FC236}">
                <a16:creationId xmlns:a16="http://schemas.microsoft.com/office/drawing/2014/main" id="{44643D5E-473D-F413-2DCF-DEBF92ACC8E8}"/>
              </a:ext>
            </a:extLst>
          </p:cNvPr>
          <p:cNvSpPr/>
          <p:nvPr/>
        </p:nvSpPr>
        <p:spPr>
          <a:xfrm>
            <a:off x="8184232" y="4803495"/>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Small </a:t>
            </a:r>
            <a:r>
              <a:rPr lang="de-DE" dirty="0" err="1"/>
              <a:t>curve</a:t>
            </a:r>
            <a:r>
              <a:rPr lang="de-DE" dirty="0"/>
              <a:t> </a:t>
            </a:r>
            <a:r>
              <a:rPr lang="de-DE" dirty="0" err="1"/>
              <a:t>radius</a:t>
            </a:r>
            <a:endParaRPr lang="de-DE" dirty="0"/>
          </a:p>
        </p:txBody>
      </p:sp>
      <p:sp>
        <p:nvSpPr>
          <p:cNvPr id="7" name="Zylinder 6">
            <a:extLst>
              <a:ext uri="{FF2B5EF4-FFF2-40B4-BE49-F238E27FC236}">
                <a16:creationId xmlns:a16="http://schemas.microsoft.com/office/drawing/2014/main" id="{0091D298-44D6-9E77-3FBE-561559D00B19}"/>
              </a:ext>
            </a:extLst>
          </p:cNvPr>
          <p:cNvSpPr/>
          <p:nvPr/>
        </p:nvSpPr>
        <p:spPr>
          <a:xfrm>
            <a:off x="8184232" y="4221088"/>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Poor </a:t>
            </a:r>
            <a:r>
              <a:rPr lang="de-DE" dirty="0" err="1"/>
              <a:t>pavement</a:t>
            </a:r>
            <a:r>
              <a:rPr lang="de-DE" dirty="0"/>
              <a:t> </a:t>
            </a:r>
            <a:r>
              <a:rPr lang="de-DE" dirty="0" err="1"/>
              <a:t>quality</a:t>
            </a:r>
            <a:endParaRPr lang="de-DE" dirty="0"/>
          </a:p>
        </p:txBody>
      </p:sp>
    </p:spTree>
    <p:extLst>
      <p:ext uri="{BB962C8B-B14F-4D97-AF65-F5344CB8AC3E}">
        <p14:creationId xmlns:p14="http://schemas.microsoft.com/office/powerpoint/2010/main" val="3313960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24E44-1562-BC58-081B-7C0673394A18}"/>
            </a:ext>
          </a:extLst>
        </p:cNvPr>
        <p:cNvGrpSpPr/>
        <p:nvPr/>
      </p:nvGrpSpPr>
      <p:grpSpPr>
        <a:xfrm>
          <a:off x="0" y="0"/>
          <a:ext cx="0" cy="0"/>
          <a:chOff x="0" y="0"/>
          <a:chExt cx="0" cy="0"/>
        </a:xfrm>
      </p:grpSpPr>
      <p:pic>
        <p:nvPicPr>
          <p:cNvPr id="4" name="Obraz 3">
            <a:extLst>
              <a:ext uri="{FF2B5EF4-FFF2-40B4-BE49-F238E27FC236}">
                <a16:creationId xmlns:a16="http://schemas.microsoft.com/office/drawing/2014/main" id="{42CE4780-3DF0-8460-30F7-ACBC84837A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2" name="Zylinder 3">
            <a:extLst>
              <a:ext uri="{FF2B5EF4-FFF2-40B4-BE49-F238E27FC236}">
                <a16:creationId xmlns:a16="http://schemas.microsoft.com/office/drawing/2014/main" id="{A37DB958-C02F-0033-A95F-F7493C7B3D08}"/>
              </a:ext>
            </a:extLst>
          </p:cNvPr>
          <p:cNvSpPr/>
          <p:nvPr/>
        </p:nvSpPr>
        <p:spPr>
          <a:xfrm>
            <a:off x="8184232" y="5968309"/>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9CB675B0-3022-2F99-FBF8-65B70C2D9518}"/>
              </a:ext>
            </a:extLst>
          </p:cNvPr>
          <p:cNvSpPr/>
          <p:nvPr/>
        </p:nvSpPr>
        <p:spPr>
          <a:xfrm>
            <a:off x="8184232" y="5392245"/>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
        <p:nvSpPr>
          <p:cNvPr id="6" name="Zylinder 5">
            <a:extLst>
              <a:ext uri="{FF2B5EF4-FFF2-40B4-BE49-F238E27FC236}">
                <a16:creationId xmlns:a16="http://schemas.microsoft.com/office/drawing/2014/main" id="{687A791D-5BC8-D13C-CBED-CD5C27BF8556}"/>
              </a:ext>
            </a:extLst>
          </p:cNvPr>
          <p:cNvSpPr/>
          <p:nvPr/>
        </p:nvSpPr>
        <p:spPr>
          <a:xfrm>
            <a:off x="8184232" y="4803495"/>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Small </a:t>
            </a:r>
            <a:r>
              <a:rPr lang="de-DE" dirty="0" err="1"/>
              <a:t>curve</a:t>
            </a:r>
            <a:r>
              <a:rPr lang="de-DE" dirty="0"/>
              <a:t> </a:t>
            </a:r>
            <a:r>
              <a:rPr lang="de-DE" dirty="0" err="1"/>
              <a:t>radius</a:t>
            </a:r>
            <a:endParaRPr lang="de-DE" dirty="0"/>
          </a:p>
        </p:txBody>
      </p:sp>
      <p:sp>
        <p:nvSpPr>
          <p:cNvPr id="7" name="Zylinder 6">
            <a:extLst>
              <a:ext uri="{FF2B5EF4-FFF2-40B4-BE49-F238E27FC236}">
                <a16:creationId xmlns:a16="http://schemas.microsoft.com/office/drawing/2014/main" id="{B7C1C0F3-3BD9-E59D-25DE-771F04D32981}"/>
              </a:ext>
            </a:extLst>
          </p:cNvPr>
          <p:cNvSpPr/>
          <p:nvPr/>
        </p:nvSpPr>
        <p:spPr>
          <a:xfrm>
            <a:off x="8184232" y="4221088"/>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Poor </a:t>
            </a:r>
            <a:r>
              <a:rPr lang="de-DE" dirty="0" err="1"/>
              <a:t>pavement</a:t>
            </a:r>
            <a:r>
              <a:rPr lang="de-DE" dirty="0"/>
              <a:t> </a:t>
            </a:r>
            <a:r>
              <a:rPr lang="de-DE" dirty="0" err="1"/>
              <a:t>quality</a:t>
            </a:r>
            <a:endParaRPr lang="de-DE" dirty="0"/>
          </a:p>
        </p:txBody>
      </p:sp>
      <p:sp>
        <p:nvSpPr>
          <p:cNvPr id="8" name="Zylinder 7">
            <a:extLst>
              <a:ext uri="{FF2B5EF4-FFF2-40B4-BE49-F238E27FC236}">
                <a16:creationId xmlns:a16="http://schemas.microsoft.com/office/drawing/2014/main" id="{FCC69B29-7F2D-022A-F5E0-25170ACC395C}"/>
              </a:ext>
            </a:extLst>
          </p:cNvPr>
          <p:cNvSpPr/>
          <p:nvPr/>
        </p:nvSpPr>
        <p:spPr>
          <a:xfrm>
            <a:off x="8184232" y="3645024"/>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Distraction</a:t>
            </a:r>
            <a:endParaRPr lang="de-DE" dirty="0"/>
          </a:p>
        </p:txBody>
      </p:sp>
    </p:spTree>
    <p:extLst>
      <p:ext uri="{BB962C8B-B14F-4D97-AF65-F5344CB8AC3E}">
        <p14:creationId xmlns:p14="http://schemas.microsoft.com/office/powerpoint/2010/main" val="3015007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9A308-5869-E9D3-7BE8-EE5E8573A418}"/>
            </a:ext>
          </a:extLst>
        </p:cNvPr>
        <p:cNvGrpSpPr/>
        <p:nvPr/>
      </p:nvGrpSpPr>
      <p:grpSpPr>
        <a:xfrm>
          <a:off x="0" y="0"/>
          <a:ext cx="0" cy="0"/>
          <a:chOff x="0" y="0"/>
          <a:chExt cx="0" cy="0"/>
        </a:xfrm>
      </p:grpSpPr>
      <p:pic>
        <p:nvPicPr>
          <p:cNvPr id="9" name="Obraz 8">
            <a:extLst>
              <a:ext uri="{FF2B5EF4-FFF2-40B4-BE49-F238E27FC236}">
                <a16:creationId xmlns:a16="http://schemas.microsoft.com/office/drawing/2014/main" id="{D39B3977-5DED-CF42-D33C-F23BED8A5B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Zylinder 3">
            <a:extLst>
              <a:ext uri="{FF2B5EF4-FFF2-40B4-BE49-F238E27FC236}">
                <a16:creationId xmlns:a16="http://schemas.microsoft.com/office/drawing/2014/main" id="{5762F20E-D7CA-43F8-F9F6-F2072F48CE7F}"/>
              </a:ext>
            </a:extLst>
          </p:cNvPr>
          <p:cNvSpPr/>
          <p:nvPr/>
        </p:nvSpPr>
        <p:spPr>
          <a:xfrm>
            <a:off x="8112224" y="5949280"/>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897BEAD8-EC7A-513B-47A5-9497CAB8FF06}"/>
              </a:ext>
            </a:extLst>
          </p:cNvPr>
          <p:cNvSpPr/>
          <p:nvPr/>
        </p:nvSpPr>
        <p:spPr>
          <a:xfrm>
            <a:off x="8112224" y="537321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
        <p:nvSpPr>
          <p:cNvPr id="6" name="Zylinder 5">
            <a:extLst>
              <a:ext uri="{FF2B5EF4-FFF2-40B4-BE49-F238E27FC236}">
                <a16:creationId xmlns:a16="http://schemas.microsoft.com/office/drawing/2014/main" id="{EF1DB0F2-998F-E9BC-49C5-F06D1C685724}"/>
              </a:ext>
            </a:extLst>
          </p:cNvPr>
          <p:cNvSpPr/>
          <p:nvPr/>
        </p:nvSpPr>
        <p:spPr>
          <a:xfrm>
            <a:off x="8112224" y="478446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Small </a:t>
            </a:r>
            <a:r>
              <a:rPr lang="de-DE" dirty="0" err="1"/>
              <a:t>curve</a:t>
            </a:r>
            <a:r>
              <a:rPr lang="de-DE" dirty="0"/>
              <a:t> </a:t>
            </a:r>
            <a:r>
              <a:rPr lang="de-DE" dirty="0" err="1"/>
              <a:t>radius</a:t>
            </a:r>
            <a:endParaRPr lang="de-DE" dirty="0"/>
          </a:p>
        </p:txBody>
      </p:sp>
      <p:sp>
        <p:nvSpPr>
          <p:cNvPr id="7" name="Zylinder 6">
            <a:extLst>
              <a:ext uri="{FF2B5EF4-FFF2-40B4-BE49-F238E27FC236}">
                <a16:creationId xmlns:a16="http://schemas.microsoft.com/office/drawing/2014/main" id="{D9DE1F74-F380-FCC6-1FB2-056F41FFB09A}"/>
              </a:ext>
            </a:extLst>
          </p:cNvPr>
          <p:cNvSpPr/>
          <p:nvPr/>
        </p:nvSpPr>
        <p:spPr>
          <a:xfrm>
            <a:off x="8112224" y="4202059"/>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Poor </a:t>
            </a:r>
            <a:r>
              <a:rPr lang="de-DE" dirty="0" err="1"/>
              <a:t>pavement</a:t>
            </a:r>
            <a:r>
              <a:rPr lang="de-DE" dirty="0"/>
              <a:t> </a:t>
            </a:r>
            <a:r>
              <a:rPr lang="de-DE" dirty="0" err="1"/>
              <a:t>quality</a:t>
            </a:r>
            <a:endParaRPr lang="de-DE" dirty="0"/>
          </a:p>
        </p:txBody>
      </p:sp>
      <p:sp>
        <p:nvSpPr>
          <p:cNvPr id="8" name="Zylinder 7">
            <a:extLst>
              <a:ext uri="{FF2B5EF4-FFF2-40B4-BE49-F238E27FC236}">
                <a16:creationId xmlns:a16="http://schemas.microsoft.com/office/drawing/2014/main" id="{D51E9C83-3F72-4FA5-71EB-C46672B578F8}"/>
              </a:ext>
            </a:extLst>
          </p:cNvPr>
          <p:cNvSpPr/>
          <p:nvPr/>
        </p:nvSpPr>
        <p:spPr>
          <a:xfrm>
            <a:off x="8112224" y="3625995"/>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Distraction</a:t>
            </a:r>
            <a:endParaRPr lang="de-DE" dirty="0"/>
          </a:p>
        </p:txBody>
      </p:sp>
      <p:sp>
        <p:nvSpPr>
          <p:cNvPr id="10" name="Gewitterblitz 9">
            <a:extLst>
              <a:ext uri="{FF2B5EF4-FFF2-40B4-BE49-F238E27FC236}">
                <a16:creationId xmlns:a16="http://schemas.microsoft.com/office/drawing/2014/main" id="{2429B5CF-062B-151B-1AF6-4BDAE3A9AE22}"/>
              </a:ext>
            </a:extLst>
          </p:cNvPr>
          <p:cNvSpPr/>
          <p:nvPr/>
        </p:nvSpPr>
        <p:spPr>
          <a:xfrm>
            <a:off x="7032104" y="404664"/>
            <a:ext cx="5078449" cy="2645267"/>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Crash</a:t>
            </a:r>
          </a:p>
        </p:txBody>
      </p:sp>
    </p:spTree>
    <p:extLst>
      <p:ext uri="{BB962C8B-B14F-4D97-AF65-F5344CB8AC3E}">
        <p14:creationId xmlns:p14="http://schemas.microsoft.com/office/powerpoint/2010/main" val="2776559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03372-1D6C-FCFF-8C7A-D722F8A492C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D09BBC3-7884-0F01-F28E-FF713EE4A96E}"/>
              </a:ext>
            </a:extLst>
          </p:cNvPr>
          <p:cNvSpPr>
            <a:spLocks noGrp="1"/>
          </p:cNvSpPr>
          <p:nvPr>
            <p:ph type="title"/>
          </p:nvPr>
        </p:nvSpPr>
        <p:spPr/>
        <p:txBody>
          <a:bodyPr/>
          <a:lstStyle/>
          <a:p>
            <a:r>
              <a:rPr lang="de-DE" dirty="0" err="1"/>
              <a:t>Factors</a:t>
            </a:r>
            <a:r>
              <a:rPr lang="de-DE" dirty="0"/>
              <a:t> </a:t>
            </a:r>
            <a:r>
              <a:rPr lang="de-DE" dirty="0" err="1"/>
              <a:t>influencing</a:t>
            </a:r>
            <a:r>
              <a:rPr lang="de-DE" dirty="0"/>
              <a:t> </a:t>
            </a:r>
            <a:r>
              <a:rPr lang="de-DE" dirty="0" err="1"/>
              <a:t>traffic</a:t>
            </a:r>
            <a:r>
              <a:rPr lang="de-DE" dirty="0"/>
              <a:t> </a:t>
            </a:r>
            <a:r>
              <a:rPr lang="de-DE" dirty="0" err="1"/>
              <a:t>safety</a:t>
            </a:r>
            <a:endParaRPr lang="de-DE" dirty="0"/>
          </a:p>
        </p:txBody>
      </p:sp>
      <p:sp>
        <p:nvSpPr>
          <p:cNvPr id="4" name="Zylinder 3">
            <a:extLst>
              <a:ext uri="{FF2B5EF4-FFF2-40B4-BE49-F238E27FC236}">
                <a16:creationId xmlns:a16="http://schemas.microsoft.com/office/drawing/2014/main" id="{F6A31969-D2F7-AD5B-6A73-9F900FF398F9}"/>
              </a:ext>
            </a:extLst>
          </p:cNvPr>
          <p:cNvSpPr/>
          <p:nvPr/>
        </p:nvSpPr>
        <p:spPr>
          <a:xfrm>
            <a:off x="4655840" y="501317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6887C7EA-D432-15EE-0F8A-9B31E330A38A}"/>
              </a:ext>
            </a:extLst>
          </p:cNvPr>
          <p:cNvSpPr/>
          <p:nvPr/>
        </p:nvSpPr>
        <p:spPr>
          <a:xfrm>
            <a:off x="4655840" y="4437112"/>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
        <p:nvSpPr>
          <p:cNvPr id="6" name="Zylinder 5">
            <a:extLst>
              <a:ext uri="{FF2B5EF4-FFF2-40B4-BE49-F238E27FC236}">
                <a16:creationId xmlns:a16="http://schemas.microsoft.com/office/drawing/2014/main" id="{62E4F630-5696-52D3-562B-4061EA1418C2}"/>
              </a:ext>
            </a:extLst>
          </p:cNvPr>
          <p:cNvSpPr/>
          <p:nvPr/>
        </p:nvSpPr>
        <p:spPr>
          <a:xfrm>
            <a:off x="4655840" y="3848362"/>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Small </a:t>
            </a:r>
            <a:r>
              <a:rPr lang="de-DE" dirty="0" err="1"/>
              <a:t>curve</a:t>
            </a:r>
            <a:r>
              <a:rPr lang="de-DE" dirty="0"/>
              <a:t> </a:t>
            </a:r>
            <a:r>
              <a:rPr lang="de-DE" dirty="0" err="1"/>
              <a:t>radius</a:t>
            </a:r>
            <a:endParaRPr lang="de-DE" dirty="0"/>
          </a:p>
        </p:txBody>
      </p:sp>
      <p:sp>
        <p:nvSpPr>
          <p:cNvPr id="7" name="Zylinder 6">
            <a:extLst>
              <a:ext uri="{FF2B5EF4-FFF2-40B4-BE49-F238E27FC236}">
                <a16:creationId xmlns:a16="http://schemas.microsoft.com/office/drawing/2014/main" id="{6564AD38-27B2-FDEE-BE5E-B14E2F36070B}"/>
              </a:ext>
            </a:extLst>
          </p:cNvPr>
          <p:cNvSpPr/>
          <p:nvPr/>
        </p:nvSpPr>
        <p:spPr>
          <a:xfrm>
            <a:off x="4655840" y="3265955"/>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Poor </a:t>
            </a:r>
            <a:r>
              <a:rPr lang="de-DE" dirty="0" err="1"/>
              <a:t>pavement</a:t>
            </a:r>
            <a:r>
              <a:rPr lang="de-DE" dirty="0"/>
              <a:t> </a:t>
            </a:r>
            <a:r>
              <a:rPr lang="de-DE" dirty="0" err="1"/>
              <a:t>quality</a:t>
            </a:r>
            <a:endParaRPr lang="de-DE" dirty="0"/>
          </a:p>
        </p:txBody>
      </p:sp>
      <p:sp>
        <p:nvSpPr>
          <p:cNvPr id="8" name="Zylinder 7">
            <a:extLst>
              <a:ext uri="{FF2B5EF4-FFF2-40B4-BE49-F238E27FC236}">
                <a16:creationId xmlns:a16="http://schemas.microsoft.com/office/drawing/2014/main" id="{A66BDD1C-0E90-0F5C-68A8-AFA5B09F6D0E}"/>
              </a:ext>
            </a:extLst>
          </p:cNvPr>
          <p:cNvSpPr/>
          <p:nvPr/>
        </p:nvSpPr>
        <p:spPr>
          <a:xfrm>
            <a:off x="4655840" y="2689891"/>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Distraction</a:t>
            </a:r>
            <a:endParaRPr lang="de-DE" dirty="0"/>
          </a:p>
        </p:txBody>
      </p:sp>
      <p:cxnSp>
        <p:nvCxnSpPr>
          <p:cNvPr id="9" name="Gerade Verbindung 8">
            <a:extLst>
              <a:ext uri="{FF2B5EF4-FFF2-40B4-BE49-F238E27FC236}">
                <a16:creationId xmlns:a16="http://schemas.microsoft.com/office/drawing/2014/main" id="{CF2BB859-E837-A205-4D0E-B68951DE16D7}"/>
              </a:ext>
            </a:extLst>
          </p:cNvPr>
          <p:cNvCxnSpPr/>
          <p:nvPr/>
        </p:nvCxnSpPr>
        <p:spPr>
          <a:xfrm>
            <a:off x="2783632" y="3420319"/>
            <a:ext cx="8570169"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FC24CF90-CA79-290B-AFDD-DE4BC623B79C}"/>
              </a:ext>
            </a:extLst>
          </p:cNvPr>
          <p:cNvSpPr txBox="1"/>
          <p:nvPr/>
        </p:nvSpPr>
        <p:spPr>
          <a:xfrm>
            <a:off x="9840416" y="3037521"/>
            <a:ext cx="2448272" cy="369332"/>
          </a:xfrm>
          <a:prstGeom prst="rect">
            <a:avLst/>
          </a:prstGeom>
          <a:noFill/>
        </p:spPr>
        <p:txBody>
          <a:bodyPr wrap="square" rtlCol="0">
            <a:spAutoFit/>
          </a:bodyPr>
          <a:lstStyle/>
          <a:p>
            <a:r>
              <a:rPr lang="de-DE" dirty="0"/>
              <a:t>Threshold </a:t>
            </a:r>
          </a:p>
        </p:txBody>
      </p:sp>
    </p:spTree>
    <p:extLst>
      <p:ext uri="{BB962C8B-B14F-4D97-AF65-F5344CB8AC3E}">
        <p14:creationId xmlns:p14="http://schemas.microsoft.com/office/powerpoint/2010/main" val="1790122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A1FC4-54B6-29D6-6DE8-5B89B004141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B305A56-AD65-D18A-92E4-E076500C165B}"/>
              </a:ext>
            </a:extLst>
          </p:cNvPr>
          <p:cNvSpPr>
            <a:spLocks noGrp="1"/>
          </p:cNvSpPr>
          <p:nvPr>
            <p:ph type="title"/>
          </p:nvPr>
        </p:nvSpPr>
        <p:spPr/>
        <p:txBody>
          <a:bodyPr/>
          <a:lstStyle/>
          <a:p>
            <a:r>
              <a:rPr lang="de-DE" dirty="0" err="1"/>
              <a:t>Factors</a:t>
            </a:r>
            <a:r>
              <a:rPr lang="de-DE" dirty="0"/>
              <a:t> </a:t>
            </a:r>
            <a:r>
              <a:rPr lang="de-DE" dirty="0" err="1"/>
              <a:t>influencing</a:t>
            </a:r>
            <a:r>
              <a:rPr lang="de-DE" dirty="0"/>
              <a:t> </a:t>
            </a:r>
            <a:r>
              <a:rPr lang="de-DE" dirty="0" err="1"/>
              <a:t>traffic</a:t>
            </a:r>
            <a:r>
              <a:rPr lang="de-DE" dirty="0"/>
              <a:t> </a:t>
            </a:r>
            <a:r>
              <a:rPr lang="de-DE" dirty="0" err="1"/>
              <a:t>safety</a:t>
            </a:r>
            <a:endParaRPr lang="de-DE" dirty="0"/>
          </a:p>
        </p:txBody>
      </p:sp>
      <p:sp>
        <p:nvSpPr>
          <p:cNvPr id="4" name="Zylinder 3">
            <a:extLst>
              <a:ext uri="{FF2B5EF4-FFF2-40B4-BE49-F238E27FC236}">
                <a16:creationId xmlns:a16="http://schemas.microsoft.com/office/drawing/2014/main" id="{F46A56B5-BCA7-E402-5D64-5A1910EF0844}"/>
              </a:ext>
            </a:extLst>
          </p:cNvPr>
          <p:cNvSpPr/>
          <p:nvPr/>
        </p:nvSpPr>
        <p:spPr>
          <a:xfrm>
            <a:off x="4655840" y="5013176"/>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Darkness</a:t>
            </a:r>
          </a:p>
        </p:txBody>
      </p:sp>
      <p:sp>
        <p:nvSpPr>
          <p:cNvPr id="5" name="Zylinder 4">
            <a:extLst>
              <a:ext uri="{FF2B5EF4-FFF2-40B4-BE49-F238E27FC236}">
                <a16:creationId xmlns:a16="http://schemas.microsoft.com/office/drawing/2014/main" id="{B14E94B3-DF7E-5CA5-6BD2-070742FB221B}"/>
              </a:ext>
            </a:extLst>
          </p:cNvPr>
          <p:cNvSpPr/>
          <p:nvPr/>
        </p:nvSpPr>
        <p:spPr>
          <a:xfrm>
            <a:off x="4655840" y="4437112"/>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Rain</a:t>
            </a:r>
          </a:p>
        </p:txBody>
      </p:sp>
      <p:sp>
        <p:nvSpPr>
          <p:cNvPr id="6" name="Zylinder 5">
            <a:extLst>
              <a:ext uri="{FF2B5EF4-FFF2-40B4-BE49-F238E27FC236}">
                <a16:creationId xmlns:a16="http://schemas.microsoft.com/office/drawing/2014/main" id="{4CBE159B-BEA1-F45C-83D4-4AA4381C9C5A}"/>
              </a:ext>
            </a:extLst>
          </p:cNvPr>
          <p:cNvSpPr/>
          <p:nvPr/>
        </p:nvSpPr>
        <p:spPr>
          <a:xfrm>
            <a:off x="4655840" y="3848362"/>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Small </a:t>
            </a:r>
            <a:r>
              <a:rPr lang="de-DE" dirty="0" err="1"/>
              <a:t>curve</a:t>
            </a:r>
            <a:r>
              <a:rPr lang="de-DE" dirty="0"/>
              <a:t> </a:t>
            </a:r>
            <a:r>
              <a:rPr lang="de-DE" dirty="0" err="1"/>
              <a:t>radius</a:t>
            </a:r>
            <a:endParaRPr lang="de-DE" dirty="0"/>
          </a:p>
        </p:txBody>
      </p:sp>
      <p:sp>
        <p:nvSpPr>
          <p:cNvPr id="7" name="Zylinder 6">
            <a:extLst>
              <a:ext uri="{FF2B5EF4-FFF2-40B4-BE49-F238E27FC236}">
                <a16:creationId xmlns:a16="http://schemas.microsoft.com/office/drawing/2014/main" id="{D21C9145-0BA3-633D-0FE1-456318055EDB}"/>
              </a:ext>
            </a:extLst>
          </p:cNvPr>
          <p:cNvSpPr/>
          <p:nvPr/>
        </p:nvSpPr>
        <p:spPr>
          <a:xfrm>
            <a:off x="263352" y="4617132"/>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Poor </a:t>
            </a:r>
            <a:r>
              <a:rPr lang="de-DE" dirty="0" err="1"/>
              <a:t>pavement</a:t>
            </a:r>
            <a:r>
              <a:rPr lang="de-DE" dirty="0"/>
              <a:t> </a:t>
            </a:r>
            <a:r>
              <a:rPr lang="de-DE" dirty="0" err="1"/>
              <a:t>quality</a:t>
            </a:r>
            <a:endParaRPr lang="de-DE" dirty="0"/>
          </a:p>
        </p:txBody>
      </p:sp>
      <p:sp>
        <p:nvSpPr>
          <p:cNvPr id="8" name="Zylinder 7">
            <a:extLst>
              <a:ext uri="{FF2B5EF4-FFF2-40B4-BE49-F238E27FC236}">
                <a16:creationId xmlns:a16="http://schemas.microsoft.com/office/drawing/2014/main" id="{F7DDFC83-105B-6D2E-7EA9-EB21DC20D725}"/>
              </a:ext>
            </a:extLst>
          </p:cNvPr>
          <p:cNvSpPr/>
          <p:nvPr/>
        </p:nvSpPr>
        <p:spPr>
          <a:xfrm>
            <a:off x="4655840" y="3285627"/>
            <a:ext cx="2880320" cy="79208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Distraction</a:t>
            </a:r>
            <a:endParaRPr lang="de-DE" dirty="0"/>
          </a:p>
        </p:txBody>
      </p:sp>
      <p:cxnSp>
        <p:nvCxnSpPr>
          <p:cNvPr id="9" name="Gerade Verbindung 8">
            <a:extLst>
              <a:ext uri="{FF2B5EF4-FFF2-40B4-BE49-F238E27FC236}">
                <a16:creationId xmlns:a16="http://schemas.microsoft.com/office/drawing/2014/main" id="{24EEE262-3170-ADC4-7A60-11AC6E528A65}"/>
              </a:ext>
            </a:extLst>
          </p:cNvPr>
          <p:cNvCxnSpPr/>
          <p:nvPr/>
        </p:nvCxnSpPr>
        <p:spPr>
          <a:xfrm>
            <a:off x="2783632" y="3420319"/>
            <a:ext cx="8570169"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F3CC2881-2FDB-8A10-FA8B-F37F1A0264AF}"/>
              </a:ext>
            </a:extLst>
          </p:cNvPr>
          <p:cNvSpPr txBox="1"/>
          <p:nvPr/>
        </p:nvSpPr>
        <p:spPr>
          <a:xfrm>
            <a:off x="9840416" y="3037521"/>
            <a:ext cx="2448272" cy="369332"/>
          </a:xfrm>
          <a:prstGeom prst="rect">
            <a:avLst/>
          </a:prstGeom>
          <a:noFill/>
        </p:spPr>
        <p:txBody>
          <a:bodyPr wrap="square" rtlCol="0">
            <a:spAutoFit/>
          </a:bodyPr>
          <a:lstStyle/>
          <a:p>
            <a:r>
              <a:rPr lang="de-DE" dirty="0"/>
              <a:t>Threshold </a:t>
            </a:r>
          </a:p>
        </p:txBody>
      </p:sp>
    </p:spTree>
    <p:extLst>
      <p:ext uri="{BB962C8B-B14F-4D97-AF65-F5344CB8AC3E}">
        <p14:creationId xmlns:p14="http://schemas.microsoft.com/office/powerpoint/2010/main" val="1465784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E03D841-6159-B03D-694F-56F63575EF90}"/>
              </a:ext>
            </a:extLst>
          </p:cNvPr>
          <p:cNvSpPr>
            <a:spLocks noGrp="1"/>
          </p:cNvSpPr>
          <p:nvPr>
            <p:ph type="title"/>
          </p:nvPr>
        </p:nvSpPr>
        <p:spPr/>
        <p:txBody>
          <a:bodyPr/>
          <a:lstStyle/>
          <a:p>
            <a:r>
              <a:rPr lang="de-DE" dirty="0"/>
              <a:t>Safe System Approach</a:t>
            </a:r>
          </a:p>
        </p:txBody>
      </p:sp>
      <p:pic>
        <p:nvPicPr>
          <p:cNvPr id="3074" name="Picture 2">
            <a:extLst>
              <a:ext uri="{FF2B5EF4-FFF2-40B4-BE49-F238E27FC236}">
                <a16:creationId xmlns:a16="http://schemas.microsoft.com/office/drawing/2014/main" id="{40AF1F25-31EF-9AF1-5DD6-D908CF33D53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32C73CCF-7B2A-90D8-442E-F759A0C3206D}"/>
              </a:ext>
            </a:extLst>
          </p:cNvPr>
          <p:cNvSpPr txBox="1"/>
          <p:nvPr/>
        </p:nvSpPr>
        <p:spPr>
          <a:xfrm>
            <a:off x="8112224" y="6408894"/>
            <a:ext cx="3960440" cy="369332"/>
          </a:xfrm>
          <a:prstGeom prst="rect">
            <a:avLst/>
          </a:prstGeom>
          <a:noFill/>
        </p:spPr>
        <p:txBody>
          <a:bodyPr wrap="square" rtlCol="0">
            <a:spAutoFit/>
          </a:bodyPr>
          <a:lstStyle/>
          <a:p>
            <a:r>
              <a:rPr lang="de-DE" dirty="0"/>
              <a:t>Source: National </a:t>
            </a:r>
            <a:r>
              <a:rPr lang="de-DE" dirty="0" err="1"/>
              <a:t>Safety</a:t>
            </a:r>
            <a:r>
              <a:rPr lang="de-DE" dirty="0"/>
              <a:t> Council</a:t>
            </a:r>
          </a:p>
        </p:txBody>
      </p:sp>
    </p:spTree>
    <p:extLst>
      <p:ext uri="{BB962C8B-B14F-4D97-AF65-F5344CB8AC3E}">
        <p14:creationId xmlns:p14="http://schemas.microsoft.com/office/powerpoint/2010/main" val="3486117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45CC973E-436C-17C1-8F5D-F609DCF73CBA}"/>
              </a:ext>
            </a:extLst>
          </p:cNvPr>
          <p:cNvPicPr>
            <a:picLocks noGrp="1" noChangeAspect="1"/>
          </p:cNvPicPr>
          <p:nvPr>
            <p:ph idx="1"/>
          </p:nvPr>
        </p:nvPicPr>
        <p:blipFill>
          <a:blip r:embed="rId3"/>
          <a:stretch>
            <a:fillRect/>
          </a:stretch>
        </p:blipFill>
        <p:spPr>
          <a:xfrm>
            <a:off x="2346856" y="1825625"/>
            <a:ext cx="7498287" cy="4351338"/>
          </a:xfrm>
          <a:prstGeom prst="rect">
            <a:avLst/>
          </a:prstGeom>
        </p:spPr>
      </p:pic>
      <p:sp>
        <p:nvSpPr>
          <p:cNvPr id="3" name="Titel 2">
            <a:extLst>
              <a:ext uri="{FF2B5EF4-FFF2-40B4-BE49-F238E27FC236}">
                <a16:creationId xmlns:a16="http://schemas.microsoft.com/office/drawing/2014/main" id="{3923D604-80CC-CE2A-0EEA-7C2550CEF854}"/>
              </a:ext>
            </a:extLst>
          </p:cNvPr>
          <p:cNvSpPr>
            <a:spLocks noGrp="1"/>
          </p:cNvSpPr>
          <p:nvPr>
            <p:ph type="title"/>
          </p:nvPr>
        </p:nvSpPr>
        <p:spPr/>
        <p:txBody>
          <a:bodyPr/>
          <a:lstStyle/>
          <a:p>
            <a:r>
              <a:rPr lang="de-DE" dirty="0"/>
              <a:t>Safe System Approach</a:t>
            </a:r>
          </a:p>
        </p:txBody>
      </p:sp>
      <p:sp>
        <p:nvSpPr>
          <p:cNvPr id="5" name="Textfeld 4">
            <a:extLst>
              <a:ext uri="{FF2B5EF4-FFF2-40B4-BE49-F238E27FC236}">
                <a16:creationId xmlns:a16="http://schemas.microsoft.com/office/drawing/2014/main" id="{4BE23730-E40B-3E16-C579-667B04B84990}"/>
              </a:ext>
            </a:extLst>
          </p:cNvPr>
          <p:cNvSpPr txBox="1"/>
          <p:nvPr/>
        </p:nvSpPr>
        <p:spPr>
          <a:xfrm>
            <a:off x="8243624" y="6408894"/>
            <a:ext cx="3960440" cy="369332"/>
          </a:xfrm>
          <a:prstGeom prst="rect">
            <a:avLst/>
          </a:prstGeom>
          <a:noFill/>
        </p:spPr>
        <p:txBody>
          <a:bodyPr wrap="square" rtlCol="0">
            <a:spAutoFit/>
          </a:bodyPr>
          <a:lstStyle/>
          <a:p>
            <a:r>
              <a:rPr lang="de-DE" dirty="0"/>
              <a:t>Source: Lars Ekman, </a:t>
            </a:r>
            <a:r>
              <a:rPr lang="de-DE" dirty="0" err="1"/>
              <a:t>Trafikverket</a:t>
            </a:r>
            <a:endParaRPr lang="de-DE" dirty="0"/>
          </a:p>
        </p:txBody>
      </p:sp>
    </p:spTree>
    <p:extLst>
      <p:ext uri="{BB962C8B-B14F-4D97-AF65-F5344CB8AC3E}">
        <p14:creationId xmlns:p14="http://schemas.microsoft.com/office/powerpoint/2010/main" val="4249048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F03F08A3-0212-1E3D-3CF2-C5FCE683FF57}"/>
              </a:ext>
            </a:extLst>
          </p:cNvPr>
          <p:cNvSpPr>
            <a:spLocks noGrp="1"/>
          </p:cNvSpPr>
          <p:nvPr>
            <p:ph idx="1"/>
          </p:nvPr>
        </p:nvSpPr>
        <p:spPr/>
        <p:txBody>
          <a:bodyPr/>
          <a:lstStyle/>
          <a:p>
            <a:r>
              <a:rPr lang="de-DE" dirty="0" err="1"/>
              <a:t>Good</a:t>
            </a:r>
            <a:r>
              <a:rPr lang="de-DE" dirty="0"/>
              <a:t> design </a:t>
            </a:r>
            <a:r>
              <a:rPr lang="de-DE" dirty="0" err="1"/>
              <a:t>standards</a:t>
            </a:r>
            <a:endParaRPr lang="de-DE" dirty="0"/>
          </a:p>
          <a:p>
            <a:r>
              <a:rPr lang="de-DE" dirty="0" err="1"/>
              <a:t>Good</a:t>
            </a:r>
            <a:r>
              <a:rPr lang="de-DE" dirty="0"/>
              <a:t> </a:t>
            </a:r>
            <a:r>
              <a:rPr lang="de-DE" dirty="0" err="1"/>
              <a:t>planning</a:t>
            </a:r>
            <a:endParaRPr lang="de-DE" dirty="0"/>
          </a:p>
          <a:p>
            <a:r>
              <a:rPr lang="de-DE" dirty="0" err="1"/>
              <a:t>Good</a:t>
            </a:r>
            <a:r>
              <a:rPr lang="de-DE" dirty="0"/>
              <a:t> </a:t>
            </a:r>
            <a:r>
              <a:rPr lang="de-DE" dirty="0" err="1"/>
              <a:t>building</a:t>
            </a:r>
            <a:r>
              <a:rPr lang="de-DE" dirty="0"/>
              <a:t> </a:t>
            </a:r>
            <a:r>
              <a:rPr lang="de-DE" dirty="0" err="1"/>
              <a:t>quality</a:t>
            </a:r>
            <a:endParaRPr lang="de-DE" dirty="0"/>
          </a:p>
          <a:p>
            <a:r>
              <a:rPr lang="de-DE" dirty="0" err="1"/>
              <a:t>Good</a:t>
            </a:r>
            <a:r>
              <a:rPr lang="de-DE" dirty="0"/>
              <a:t> </a:t>
            </a:r>
            <a:r>
              <a:rPr lang="de-DE" dirty="0" err="1"/>
              <a:t>maintainance</a:t>
            </a:r>
            <a:endParaRPr lang="de-DE" dirty="0"/>
          </a:p>
          <a:p>
            <a:r>
              <a:rPr lang="de-DE" b="1" dirty="0" err="1"/>
              <a:t>Good</a:t>
            </a:r>
            <a:r>
              <a:rPr lang="de-DE" b="1" dirty="0"/>
              <a:t> </a:t>
            </a:r>
            <a:r>
              <a:rPr lang="de-DE" b="1" dirty="0" err="1"/>
              <a:t>management</a:t>
            </a:r>
            <a:endParaRPr lang="de-DE" b="1" dirty="0"/>
          </a:p>
          <a:p>
            <a:endParaRPr lang="de-DE" dirty="0"/>
          </a:p>
        </p:txBody>
      </p:sp>
      <p:sp>
        <p:nvSpPr>
          <p:cNvPr id="3" name="Titel 2">
            <a:extLst>
              <a:ext uri="{FF2B5EF4-FFF2-40B4-BE49-F238E27FC236}">
                <a16:creationId xmlns:a16="http://schemas.microsoft.com/office/drawing/2014/main" id="{1B48CEEC-8012-7DC6-F176-C41F48A5DC07}"/>
              </a:ext>
            </a:extLst>
          </p:cNvPr>
          <p:cNvSpPr>
            <a:spLocks noGrp="1"/>
          </p:cNvSpPr>
          <p:nvPr>
            <p:ph type="title"/>
          </p:nvPr>
        </p:nvSpPr>
        <p:spPr/>
        <p:txBody>
          <a:bodyPr/>
          <a:lstStyle/>
          <a:p>
            <a:r>
              <a:rPr lang="de-DE" dirty="0" err="1"/>
              <a:t>How</a:t>
            </a:r>
            <a:r>
              <a:rPr lang="de-DE" dirty="0"/>
              <a:t> </a:t>
            </a:r>
            <a:r>
              <a:rPr lang="de-DE" dirty="0" err="1"/>
              <a:t>can</a:t>
            </a:r>
            <a:r>
              <a:rPr lang="de-DE" dirty="0"/>
              <a:t> </a:t>
            </a:r>
            <a:r>
              <a:rPr lang="de-DE" dirty="0" err="1"/>
              <a:t>we</a:t>
            </a:r>
            <a:r>
              <a:rPr lang="de-DE" dirty="0"/>
              <a:t> </a:t>
            </a:r>
            <a:r>
              <a:rPr lang="de-DE" dirty="0" err="1"/>
              <a:t>influence</a:t>
            </a:r>
            <a:r>
              <a:rPr lang="de-DE" dirty="0"/>
              <a:t> </a:t>
            </a:r>
            <a:r>
              <a:rPr lang="de-DE" dirty="0" err="1"/>
              <a:t>infrastructure</a:t>
            </a:r>
            <a:r>
              <a:rPr lang="de-DE" dirty="0"/>
              <a:t> </a:t>
            </a:r>
            <a:r>
              <a:rPr lang="de-DE" dirty="0" err="1"/>
              <a:t>safety</a:t>
            </a:r>
            <a:r>
              <a:rPr lang="de-DE" dirty="0"/>
              <a:t>?	</a:t>
            </a:r>
          </a:p>
        </p:txBody>
      </p:sp>
    </p:spTree>
    <p:extLst>
      <p:ext uri="{BB962C8B-B14F-4D97-AF65-F5344CB8AC3E}">
        <p14:creationId xmlns:p14="http://schemas.microsoft.com/office/powerpoint/2010/main" val="3612759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C1064-3BD3-8BFD-2A09-230D0C7FB3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5DD467-7A64-A682-008A-9A7A54535B13}"/>
              </a:ext>
            </a:extLst>
          </p:cNvPr>
          <p:cNvSpPr/>
          <p:nvPr/>
        </p:nvSpPr>
        <p:spPr>
          <a:xfrm>
            <a:off x="1161389" y="1020929"/>
            <a:ext cx="244520" cy="244520"/>
          </a:xfrm>
          <a:custGeom>
            <a:avLst/>
            <a:gdLst/>
            <a:ahLst/>
            <a:cxnLst/>
            <a:rect l="l" t="t" r="r" b="b"/>
            <a:pathLst>
              <a:path w="366780" h="366780">
                <a:moveTo>
                  <a:pt x="0" y="0"/>
                </a:moveTo>
                <a:lnTo>
                  <a:pt x="366781" y="0"/>
                </a:lnTo>
                <a:lnTo>
                  <a:pt x="366781" y="366780"/>
                </a:lnTo>
                <a:lnTo>
                  <a:pt x="0" y="3667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3" name="Freeform 3">
            <a:extLst>
              <a:ext uri="{FF2B5EF4-FFF2-40B4-BE49-F238E27FC236}">
                <a16:creationId xmlns:a16="http://schemas.microsoft.com/office/drawing/2014/main" id="{DA87E290-82D5-B702-ABAB-6D6C19665937}"/>
              </a:ext>
            </a:extLst>
          </p:cNvPr>
          <p:cNvSpPr/>
          <p:nvPr/>
        </p:nvSpPr>
        <p:spPr>
          <a:xfrm>
            <a:off x="4528740" y="1031835"/>
            <a:ext cx="244520" cy="244520"/>
          </a:xfrm>
          <a:custGeom>
            <a:avLst/>
            <a:gdLst/>
            <a:ahLst/>
            <a:cxnLst/>
            <a:rect l="l" t="t" r="r" b="b"/>
            <a:pathLst>
              <a:path w="366780" h="366780">
                <a:moveTo>
                  <a:pt x="0" y="0"/>
                </a:moveTo>
                <a:lnTo>
                  <a:pt x="366781" y="0"/>
                </a:lnTo>
                <a:lnTo>
                  <a:pt x="366781" y="366780"/>
                </a:lnTo>
                <a:lnTo>
                  <a:pt x="0" y="3667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4" name="Freeform 4">
            <a:extLst>
              <a:ext uri="{FF2B5EF4-FFF2-40B4-BE49-F238E27FC236}">
                <a16:creationId xmlns:a16="http://schemas.microsoft.com/office/drawing/2014/main" id="{0ABAF9CD-9340-CD04-5A18-CAF7D84414A6}"/>
              </a:ext>
            </a:extLst>
          </p:cNvPr>
          <p:cNvSpPr/>
          <p:nvPr/>
        </p:nvSpPr>
        <p:spPr>
          <a:xfrm>
            <a:off x="7896091" y="1042740"/>
            <a:ext cx="244520" cy="244520"/>
          </a:xfrm>
          <a:custGeom>
            <a:avLst/>
            <a:gdLst/>
            <a:ahLst/>
            <a:cxnLst/>
            <a:rect l="l" t="t" r="r" b="b"/>
            <a:pathLst>
              <a:path w="366780" h="366780">
                <a:moveTo>
                  <a:pt x="0" y="0"/>
                </a:moveTo>
                <a:lnTo>
                  <a:pt x="366780" y="0"/>
                </a:lnTo>
                <a:lnTo>
                  <a:pt x="366780" y="366781"/>
                </a:lnTo>
                <a:lnTo>
                  <a:pt x="0" y="3667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grpSp>
        <p:nvGrpSpPr>
          <p:cNvPr id="5" name="Group 5">
            <a:extLst>
              <a:ext uri="{FF2B5EF4-FFF2-40B4-BE49-F238E27FC236}">
                <a16:creationId xmlns:a16="http://schemas.microsoft.com/office/drawing/2014/main" id="{3EC319A0-C264-92EE-10DA-23BC51A38205}"/>
              </a:ext>
            </a:extLst>
          </p:cNvPr>
          <p:cNvGrpSpPr/>
          <p:nvPr/>
        </p:nvGrpSpPr>
        <p:grpSpPr>
          <a:xfrm>
            <a:off x="5047494" y="2615822"/>
            <a:ext cx="8383541" cy="2486369"/>
            <a:chOff x="0" y="0"/>
            <a:chExt cx="3312016" cy="982269"/>
          </a:xfrm>
        </p:grpSpPr>
        <p:sp>
          <p:nvSpPr>
            <p:cNvPr id="6" name="Freeform 6">
              <a:extLst>
                <a:ext uri="{FF2B5EF4-FFF2-40B4-BE49-F238E27FC236}">
                  <a16:creationId xmlns:a16="http://schemas.microsoft.com/office/drawing/2014/main" id="{807E4057-F254-1955-36B8-0C852554B724}"/>
                </a:ext>
              </a:extLst>
            </p:cNvPr>
            <p:cNvSpPr/>
            <p:nvPr/>
          </p:nvSpPr>
          <p:spPr>
            <a:xfrm>
              <a:off x="0" y="0"/>
              <a:ext cx="3312016" cy="982270"/>
            </a:xfrm>
            <a:custGeom>
              <a:avLst/>
              <a:gdLst/>
              <a:ahLst/>
              <a:cxnLst/>
              <a:rect l="l" t="t" r="r" b="b"/>
              <a:pathLst>
                <a:path w="3312016" h="982270">
                  <a:moveTo>
                    <a:pt x="32014" y="0"/>
                  </a:moveTo>
                  <a:lnTo>
                    <a:pt x="3280003" y="0"/>
                  </a:lnTo>
                  <a:cubicBezTo>
                    <a:pt x="3288493" y="0"/>
                    <a:pt x="3296636" y="3373"/>
                    <a:pt x="3302639" y="9377"/>
                  </a:cubicBezTo>
                  <a:cubicBezTo>
                    <a:pt x="3308643" y="15380"/>
                    <a:pt x="3312016" y="23523"/>
                    <a:pt x="3312016" y="32014"/>
                  </a:cubicBezTo>
                  <a:lnTo>
                    <a:pt x="3312016" y="950256"/>
                  </a:lnTo>
                  <a:cubicBezTo>
                    <a:pt x="3312016" y="958747"/>
                    <a:pt x="3308643" y="966889"/>
                    <a:pt x="3302639" y="972893"/>
                  </a:cubicBezTo>
                  <a:cubicBezTo>
                    <a:pt x="3296636" y="978897"/>
                    <a:pt x="3288493" y="982270"/>
                    <a:pt x="3280003" y="982270"/>
                  </a:cubicBezTo>
                  <a:lnTo>
                    <a:pt x="32014" y="982270"/>
                  </a:lnTo>
                  <a:cubicBezTo>
                    <a:pt x="23523" y="982270"/>
                    <a:pt x="15380" y="978897"/>
                    <a:pt x="9377" y="972893"/>
                  </a:cubicBezTo>
                  <a:cubicBezTo>
                    <a:pt x="3373" y="966889"/>
                    <a:pt x="0" y="958747"/>
                    <a:pt x="0" y="950256"/>
                  </a:cubicBezTo>
                  <a:lnTo>
                    <a:pt x="0" y="32014"/>
                  </a:lnTo>
                  <a:cubicBezTo>
                    <a:pt x="0" y="23523"/>
                    <a:pt x="3373" y="15380"/>
                    <a:pt x="9377" y="9377"/>
                  </a:cubicBezTo>
                  <a:cubicBezTo>
                    <a:pt x="15380" y="3373"/>
                    <a:pt x="23523" y="0"/>
                    <a:pt x="32014" y="0"/>
                  </a:cubicBezTo>
                  <a:close/>
                </a:path>
              </a:pathLst>
            </a:custGeom>
            <a:solidFill>
              <a:srgbClr val="363C95"/>
            </a:solidFill>
          </p:spPr>
          <p:txBody>
            <a:bodyPr/>
            <a:lstStyle/>
            <a:p>
              <a:endParaRPr lang="en-GB" sz="1200"/>
            </a:p>
          </p:txBody>
        </p:sp>
        <p:sp>
          <p:nvSpPr>
            <p:cNvPr id="7" name="TextBox 7">
              <a:extLst>
                <a:ext uri="{FF2B5EF4-FFF2-40B4-BE49-F238E27FC236}">
                  <a16:creationId xmlns:a16="http://schemas.microsoft.com/office/drawing/2014/main" id="{156F9CC3-DFD7-96C0-C807-9BEFC53D0073}"/>
                </a:ext>
              </a:extLst>
            </p:cNvPr>
            <p:cNvSpPr txBox="1"/>
            <p:nvPr/>
          </p:nvSpPr>
          <p:spPr>
            <a:xfrm>
              <a:off x="0" y="-66675"/>
              <a:ext cx="3312016" cy="1048944"/>
            </a:xfrm>
            <a:prstGeom prst="rect">
              <a:avLst/>
            </a:prstGeom>
          </p:spPr>
          <p:txBody>
            <a:bodyPr lIns="33867" tIns="33867" rIns="33867" bIns="33867" rtlCol="0" anchor="ctr"/>
            <a:lstStyle/>
            <a:p>
              <a:pPr algn="ctr">
                <a:lnSpc>
                  <a:spcPts val="1867"/>
                </a:lnSpc>
              </a:pPr>
              <a:endParaRPr sz="1200"/>
            </a:p>
          </p:txBody>
        </p:sp>
      </p:grpSp>
      <p:sp>
        <p:nvSpPr>
          <p:cNvPr id="8" name="Freeform 8">
            <a:extLst>
              <a:ext uri="{FF2B5EF4-FFF2-40B4-BE49-F238E27FC236}">
                <a16:creationId xmlns:a16="http://schemas.microsoft.com/office/drawing/2014/main" id="{7400552F-224A-0961-D723-EE010C66A381}"/>
              </a:ext>
            </a:extLst>
          </p:cNvPr>
          <p:cNvSpPr/>
          <p:nvPr/>
        </p:nvSpPr>
        <p:spPr>
          <a:xfrm>
            <a:off x="-1613663" y="1244221"/>
            <a:ext cx="2897313" cy="2743200"/>
          </a:xfrm>
          <a:custGeom>
            <a:avLst/>
            <a:gdLst/>
            <a:ahLst/>
            <a:cxnLst/>
            <a:rect l="l" t="t" r="r" b="b"/>
            <a:pathLst>
              <a:path w="4345969" h="4114800">
                <a:moveTo>
                  <a:pt x="0" y="0"/>
                </a:moveTo>
                <a:lnTo>
                  <a:pt x="4345969" y="0"/>
                </a:lnTo>
                <a:lnTo>
                  <a:pt x="434596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11" name="TextBox 11">
            <a:extLst>
              <a:ext uri="{FF2B5EF4-FFF2-40B4-BE49-F238E27FC236}">
                <a16:creationId xmlns:a16="http://schemas.microsoft.com/office/drawing/2014/main" id="{CD95EB2B-36A9-EE06-2E80-B85548F02F85}"/>
              </a:ext>
            </a:extLst>
          </p:cNvPr>
          <p:cNvSpPr txBox="1"/>
          <p:nvPr/>
        </p:nvSpPr>
        <p:spPr>
          <a:xfrm>
            <a:off x="6937023" y="2798559"/>
            <a:ext cx="3855237" cy="641201"/>
          </a:xfrm>
          <a:prstGeom prst="rect">
            <a:avLst/>
          </a:prstGeom>
        </p:spPr>
        <p:txBody>
          <a:bodyPr lIns="0" tIns="0" rIns="0" bIns="0" rtlCol="0" anchor="t">
            <a:spAutoFit/>
          </a:bodyPr>
          <a:lstStyle/>
          <a:p>
            <a:pPr>
              <a:lnSpc>
                <a:spcPts val="4987"/>
              </a:lnSpc>
            </a:pPr>
            <a:r>
              <a:rPr lang="en-AU" sz="4400" b="1" noProof="0" dirty="0">
                <a:solidFill>
                  <a:srgbClr val="FFFFFF"/>
                </a:solidFill>
                <a:latin typeface="+mj-lt"/>
                <a:ea typeface="Agrandir Bold"/>
                <a:cs typeface="Agrandir Bold"/>
                <a:sym typeface="Agrandir Bold"/>
              </a:rPr>
              <a:t>EXERCISE</a:t>
            </a:r>
          </a:p>
        </p:txBody>
      </p:sp>
      <p:sp>
        <p:nvSpPr>
          <p:cNvPr id="12" name="TextBox 12">
            <a:extLst>
              <a:ext uri="{FF2B5EF4-FFF2-40B4-BE49-F238E27FC236}">
                <a16:creationId xmlns:a16="http://schemas.microsoft.com/office/drawing/2014/main" id="{3EEE79D2-ADC7-1800-6C19-B321A0A1AD50}"/>
              </a:ext>
            </a:extLst>
          </p:cNvPr>
          <p:cNvSpPr txBox="1"/>
          <p:nvPr/>
        </p:nvSpPr>
        <p:spPr>
          <a:xfrm>
            <a:off x="1540750" y="965573"/>
            <a:ext cx="2624775" cy="272510"/>
          </a:xfrm>
          <a:prstGeom prst="rect">
            <a:avLst/>
          </a:prstGeom>
        </p:spPr>
        <p:txBody>
          <a:bodyPr lIns="0" tIns="0" rIns="0" bIns="0" rtlCol="0" anchor="t">
            <a:spAutoFit/>
          </a:bodyPr>
          <a:lstStyle/>
          <a:p>
            <a:pPr>
              <a:lnSpc>
                <a:spcPts val="2240"/>
              </a:lnSpc>
              <a:spcBef>
                <a:spcPct val="0"/>
              </a:spcBef>
            </a:pPr>
            <a:r>
              <a:rPr lang="pl-PL" b="1" dirty="0" err="1">
                <a:solidFill>
                  <a:srgbClr val="363636"/>
                </a:solidFill>
                <a:ea typeface="Poppins Bold"/>
                <a:cs typeface="Poppins Bold"/>
                <a:sym typeface="Poppins Bold"/>
              </a:rPr>
              <a:t>Undivided</a:t>
            </a:r>
            <a:r>
              <a:rPr lang="pl-PL" b="1" dirty="0">
                <a:solidFill>
                  <a:srgbClr val="363636"/>
                </a:solidFill>
                <a:ea typeface="Poppins Bold"/>
                <a:cs typeface="Poppins Bold"/>
                <a:sym typeface="Poppins Bold"/>
              </a:rPr>
              <a:t> </a:t>
            </a:r>
            <a:r>
              <a:rPr lang="pl-PL" b="1" dirty="0" err="1">
                <a:solidFill>
                  <a:srgbClr val="363636"/>
                </a:solidFill>
                <a:ea typeface="Poppins Bold"/>
                <a:cs typeface="Poppins Bold"/>
                <a:sym typeface="Poppins Bold"/>
              </a:rPr>
              <a:t>rural</a:t>
            </a:r>
            <a:endParaRPr lang="en-US" b="1" dirty="0">
              <a:solidFill>
                <a:srgbClr val="363636"/>
              </a:solidFill>
              <a:ea typeface="Poppins Bold"/>
              <a:cs typeface="Poppins Bold"/>
              <a:sym typeface="Poppins Bold"/>
            </a:endParaRPr>
          </a:p>
        </p:txBody>
      </p:sp>
      <p:sp>
        <p:nvSpPr>
          <p:cNvPr id="13" name="TextBox 13">
            <a:extLst>
              <a:ext uri="{FF2B5EF4-FFF2-40B4-BE49-F238E27FC236}">
                <a16:creationId xmlns:a16="http://schemas.microsoft.com/office/drawing/2014/main" id="{4EFE1097-D2EC-AAB3-C386-037082839417}"/>
              </a:ext>
            </a:extLst>
          </p:cNvPr>
          <p:cNvSpPr txBox="1"/>
          <p:nvPr/>
        </p:nvSpPr>
        <p:spPr>
          <a:xfrm>
            <a:off x="4908101" y="976479"/>
            <a:ext cx="2359497" cy="272510"/>
          </a:xfrm>
          <a:prstGeom prst="rect">
            <a:avLst/>
          </a:prstGeom>
        </p:spPr>
        <p:txBody>
          <a:bodyPr lIns="0" tIns="0" rIns="0" bIns="0" rtlCol="0" anchor="t">
            <a:spAutoFit/>
          </a:bodyPr>
          <a:lstStyle/>
          <a:p>
            <a:pPr>
              <a:lnSpc>
                <a:spcPts val="2240"/>
              </a:lnSpc>
              <a:spcBef>
                <a:spcPct val="0"/>
              </a:spcBef>
            </a:pPr>
            <a:r>
              <a:rPr lang="pl-PL" b="1" dirty="0" err="1">
                <a:solidFill>
                  <a:srgbClr val="363636"/>
                </a:solidFill>
                <a:ea typeface="Poppins Bold"/>
                <a:cs typeface="Poppins Bold"/>
                <a:sym typeface="Poppins Bold"/>
              </a:rPr>
              <a:t>Regional</a:t>
            </a:r>
            <a:r>
              <a:rPr lang="pl-PL" b="1" dirty="0">
                <a:solidFill>
                  <a:srgbClr val="363636"/>
                </a:solidFill>
                <a:ea typeface="Poppins Bold"/>
                <a:cs typeface="Poppins Bold"/>
                <a:sym typeface="Poppins Bold"/>
              </a:rPr>
              <a:t> </a:t>
            </a:r>
            <a:r>
              <a:rPr lang="pl-PL" b="1" dirty="0" err="1">
                <a:solidFill>
                  <a:srgbClr val="363636"/>
                </a:solidFill>
                <a:ea typeface="Poppins Bold"/>
                <a:cs typeface="Poppins Bold"/>
                <a:sym typeface="Poppins Bold"/>
              </a:rPr>
              <a:t>road</a:t>
            </a:r>
            <a:r>
              <a:rPr lang="pl-PL" b="1" dirty="0">
                <a:solidFill>
                  <a:srgbClr val="363636"/>
                </a:solidFill>
                <a:ea typeface="Poppins Bold"/>
                <a:cs typeface="Poppins Bold"/>
                <a:sym typeface="Poppins Bold"/>
              </a:rPr>
              <a:t> </a:t>
            </a:r>
            <a:r>
              <a:rPr lang="pl-PL" b="1" dirty="0" err="1">
                <a:solidFill>
                  <a:srgbClr val="363636"/>
                </a:solidFill>
                <a:ea typeface="Poppins Bold"/>
                <a:cs typeface="Poppins Bold"/>
                <a:sym typeface="Poppins Bold"/>
              </a:rPr>
              <a:t>sections</a:t>
            </a:r>
            <a:endParaRPr lang="en-US" b="1" dirty="0">
              <a:solidFill>
                <a:srgbClr val="363636"/>
              </a:solidFill>
              <a:ea typeface="Poppins Bold"/>
              <a:cs typeface="Poppins Bold"/>
              <a:sym typeface="Poppins Bold"/>
            </a:endParaRPr>
          </a:p>
        </p:txBody>
      </p:sp>
      <p:sp>
        <p:nvSpPr>
          <p:cNvPr id="14" name="TextBox 14">
            <a:extLst>
              <a:ext uri="{FF2B5EF4-FFF2-40B4-BE49-F238E27FC236}">
                <a16:creationId xmlns:a16="http://schemas.microsoft.com/office/drawing/2014/main" id="{E3239E55-1066-B101-3FDD-98578A1BBDB8}"/>
              </a:ext>
            </a:extLst>
          </p:cNvPr>
          <p:cNvSpPr txBox="1"/>
          <p:nvPr/>
        </p:nvSpPr>
        <p:spPr>
          <a:xfrm>
            <a:off x="8275452" y="987385"/>
            <a:ext cx="2942693" cy="272510"/>
          </a:xfrm>
          <a:prstGeom prst="rect">
            <a:avLst/>
          </a:prstGeom>
        </p:spPr>
        <p:txBody>
          <a:bodyPr lIns="0" tIns="0" rIns="0" bIns="0" rtlCol="0" anchor="t">
            <a:spAutoFit/>
          </a:bodyPr>
          <a:lstStyle/>
          <a:p>
            <a:pPr>
              <a:lnSpc>
                <a:spcPts val="2240"/>
              </a:lnSpc>
              <a:spcBef>
                <a:spcPct val="0"/>
              </a:spcBef>
            </a:pPr>
            <a:r>
              <a:rPr lang="pl-PL" b="1" dirty="0">
                <a:solidFill>
                  <a:srgbClr val="363636"/>
                </a:solidFill>
                <a:ea typeface="Poppins Bold"/>
                <a:cs typeface="Poppins Bold"/>
                <a:sym typeface="Poppins Bold"/>
              </a:rPr>
              <a:t>Poland</a:t>
            </a:r>
            <a:endParaRPr lang="en-US" b="1" dirty="0">
              <a:solidFill>
                <a:srgbClr val="363636"/>
              </a:solidFill>
              <a:ea typeface="Poppins Bold"/>
              <a:cs typeface="Poppins Bold"/>
              <a:sym typeface="Poppins Bold"/>
            </a:endParaRPr>
          </a:p>
        </p:txBody>
      </p:sp>
      <p:sp>
        <p:nvSpPr>
          <p:cNvPr id="15" name="Freeform 15">
            <a:extLst>
              <a:ext uri="{FF2B5EF4-FFF2-40B4-BE49-F238E27FC236}">
                <a16:creationId xmlns:a16="http://schemas.microsoft.com/office/drawing/2014/main" id="{24E0934A-1152-B713-A68F-43DF78BD7997}"/>
              </a:ext>
            </a:extLst>
          </p:cNvPr>
          <p:cNvSpPr/>
          <p:nvPr/>
        </p:nvSpPr>
        <p:spPr>
          <a:xfrm>
            <a:off x="7610844" y="5486400"/>
            <a:ext cx="2897313" cy="2743200"/>
          </a:xfrm>
          <a:custGeom>
            <a:avLst/>
            <a:gdLst/>
            <a:ahLst/>
            <a:cxnLst/>
            <a:rect l="l" t="t" r="r" b="b"/>
            <a:pathLst>
              <a:path w="4345969" h="4114800">
                <a:moveTo>
                  <a:pt x="0" y="0"/>
                </a:moveTo>
                <a:lnTo>
                  <a:pt x="4345969" y="0"/>
                </a:lnTo>
                <a:lnTo>
                  <a:pt x="434596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16" name="Freeform 16">
            <a:extLst>
              <a:ext uri="{FF2B5EF4-FFF2-40B4-BE49-F238E27FC236}">
                <a16:creationId xmlns:a16="http://schemas.microsoft.com/office/drawing/2014/main" id="{931D5938-3DA3-60DA-40A6-8F545ADB5586}"/>
              </a:ext>
            </a:extLst>
          </p:cNvPr>
          <p:cNvSpPr/>
          <p:nvPr/>
        </p:nvSpPr>
        <p:spPr>
          <a:xfrm>
            <a:off x="-109853" y="5772927"/>
            <a:ext cx="2962991" cy="1255231"/>
          </a:xfrm>
          <a:custGeom>
            <a:avLst/>
            <a:gdLst/>
            <a:ahLst/>
            <a:cxnLst/>
            <a:rect l="l" t="t" r="r" b="b"/>
            <a:pathLst>
              <a:path w="4444486" h="1882846">
                <a:moveTo>
                  <a:pt x="0" y="0"/>
                </a:moveTo>
                <a:lnTo>
                  <a:pt x="4444485" y="0"/>
                </a:lnTo>
                <a:lnTo>
                  <a:pt x="4444485" y="1882845"/>
                </a:lnTo>
                <a:lnTo>
                  <a:pt x="0" y="1882845"/>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GB" sz="1200"/>
          </a:p>
        </p:txBody>
      </p:sp>
      <p:sp>
        <p:nvSpPr>
          <p:cNvPr id="17" name="Freeform 17">
            <a:extLst>
              <a:ext uri="{FF2B5EF4-FFF2-40B4-BE49-F238E27FC236}">
                <a16:creationId xmlns:a16="http://schemas.microsoft.com/office/drawing/2014/main" id="{9FC74541-3E0C-C435-532C-E78F15609240}"/>
              </a:ext>
            </a:extLst>
          </p:cNvPr>
          <p:cNvSpPr/>
          <p:nvPr/>
        </p:nvSpPr>
        <p:spPr>
          <a:xfrm>
            <a:off x="10502986" y="4818358"/>
            <a:ext cx="2006430" cy="408582"/>
          </a:xfrm>
          <a:custGeom>
            <a:avLst/>
            <a:gdLst/>
            <a:ahLst/>
            <a:cxnLst/>
            <a:rect l="l" t="t" r="r" b="b"/>
            <a:pathLst>
              <a:path w="3009645" h="612873">
                <a:moveTo>
                  <a:pt x="0" y="0"/>
                </a:moveTo>
                <a:lnTo>
                  <a:pt x="3009644" y="0"/>
                </a:lnTo>
                <a:lnTo>
                  <a:pt x="3009644" y="612873"/>
                </a:lnTo>
                <a:lnTo>
                  <a:pt x="0" y="6128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a:p>
        </p:txBody>
      </p:sp>
      <p:pic>
        <p:nvPicPr>
          <p:cNvPr id="21" name="Picture 20">
            <a:extLst>
              <a:ext uri="{FF2B5EF4-FFF2-40B4-BE49-F238E27FC236}">
                <a16:creationId xmlns:a16="http://schemas.microsoft.com/office/drawing/2014/main" id="{1FAE3C13-94C8-7B80-16C0-323D3EC3B35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11573" b="13295"/>
          <a:stretch>
            <a:fillRect/>
          </a:stretch>
        </p:blipFill>
        <p:spPr>
          <a:xfrm>
            <a:off x="1081881" y="2523648"/>
            <a:ext cx="5295527" cy="2670719"/>
          </a:xfrm>
          <a:prstGeom prst="round2DiagRect">
            <a:avLst>
              <a:gd name="adj1" fmla="val 16667"/>
              <a:gd name="adj2" fmla="val 12294"/>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21964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9207B-4868-1C19-B258-696514F928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656FA56-11D0-34AC-3D6F-41E909D52BC5}"/>
              </a:ext>
            </a:extLst>
          </p:cNvPr>
          <p:cNvSpPr/>
          <p:nvPr/>
        </p:nvSpPr>
        <p:spPr>
          <a:xfrm>
            <a:off x="1161389" y="1020929"/>
            <a:ext cx="244520" cy="244520"/>
          </a:xfrm>
          <a:custGeom>
            <a:avLst/>
            <a:gdLst/>
            <a:ahLst/>
            <a:cxnLst/>
            <a:rect l="l" t="t" r="r" b="b"/>
            <a:pathLst>
              <a:path w="366780" h="366780">
                <a:moveTo>
                  <a:pt x="0" y="0"/>
                </a:moveTo>
                <a:lnTo>
                  <a:pt x="366781" y="0"/>
                </a:lnTo>
                <a:lnTo>
                  <a:pt x="366781" y="366780"/>
                </a:lnTo>
                <a:lnTo>
                  <a:pt x="0" y="3667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3" name="Freeform 3">
            <a:extLst>
              <a:ext uri="{FF2B5EF4-FFF2-40B4-BE49-F238E27FC236}">
                <a16:creationId xmlns:a16="http://schemas.microsoft.com/office/drawing/2014/main" id="{AB7921B1-46FF-C744-763E-4670982CCBC6}"/>
              </a:ext>
            </a:extLst>
          </p:cNvPr>
          <p:cNvSpPr/>
          <p:nvPr/>
        </p:nvSpPr>
        <p:spPr>
          <a:xfrm>
            <a:off x="4528740" y="1031835"/>
            <a:ext cx="244520" cy="244520"/>
          </a:xfrm>
          <a:custGeom>
            <a:avLst/>
            <a:gdLst/>
            <a:ahLst/>
            <a:cxnLst/>
            <a:rect l="l" t="t" r="r" b="b"/>
            <a:pathLst>
              <a:path w="366780" h="366780">
                <a:moveTo>
                  <a:pt x="0" y="0"/>
                </a:moveTo>
                <a:lnTo>
                  <a:pt x="366781" y="0"/>
                </a:lnTo>
                <a:lnTo>
                  <a:pt x="366781" y="366780"/>
                </a:lnTo>
                <a:lnTo>
                  <a:pt x="0" y="3667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4" name="Freeform 4">
            <a:extLst>
              <a:ext uri="{FF2B5EF4-FFF2-40B4-BE49-F238E27FC236}">
                <a16:creationId xmlns:a16="http://schemas.microsoft.com/office/drawing/2014/main" id="{B119EDD3-9EA1-8638-8B29-EC2DBC9329B1}"/>
              </a:ext>
            </a:extLst>
          </p:cNvPr>
          <p:cNvSpPr/>
          <p:nvPr/>
        </p:nvSpPr>
        <p:spPr>
          <a:xfrm>
            <a:off x="7896091" y="1042740"/>
            <a:ext cx="244520" cy="244520"/>
          </a:xfrm>
          <a:custGeom>
            <a:avLst/>
            <a:gdLst/>
            <a:ahLst/>
            <a:cxnLst/>
            <a:rect l="l" t="t" r="r" b="b"/>
            <a:pathLst>
              <a:path w="366780" h="366780">
                <a:moveTo>
                  <a:pt x="0" y="0"/>
                </a:moveTo>
                <a:lnTo>
                  <a:pt x="366780" y="0"/>
                </a:lnTo>
                <a:lnTo>
                  <a:pt x="366780" y="366781"/>
                </a:lnTo>
                <a:lnTo>
                  <a:pt x="0" y="3667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grpSp>
        <p:nvGrpSpPr>
          <p:cNvPr id="5" name="Group 5">
            <a:extLst>
              <a:ext uri="{FF2B5EF4-FFF2-40B4-BE49-F238E27FC236}">
                <a16:creationId xmlns:a16="http://schemas.microsoft.com/office/drawing/2014/main" id="{752EB8AD-985E-8EF5-BBEC-D6EA7079794E}"/>
              </a:ext>
            </a:extLst>
          </p:cNvPr>
          <p:cNvGrpSpPr/>
          <p:nvPr/>
        </p:nvGrpSpPr>
        <p:grpSpPr>
          <a:xfrm>
            <a:off x="5047494" y="2615822"/>
            <a:ext cx="8383541" cy="2486369"/>
            <a:chOff x="0" y="0"/>
            <a:chExt cx="3312016" cy="982269"/>
          </a:xfrm>
        </p:grpSpPr>
        <p:sp>
          <p:nvSpPr>
            <p:cNvPr id="6" name="Freeform 6">
              <a:extLst>
                <a:ext uri="{FF2B5EF4-FFF2-40B4-BE49-F238E27FC236}">
                  <a16:creationId xmlns:a16="http://schemas.microsoft.com/office/drawing/2014/main" id="{9F247942-5CA7-E0BB-B9A0-6C3E9D223404}"/>
                </a:ext>
              </a:extLst>
            </p:cNvPr>
            <p:cNvSpPr/>
            <p:nvPr/>
          </p:nvSpPr>
          <p:spPr>
            <a:xfrm>
              <a:off x="0" y="0"/>
              <a:ext cx="3312016" cy="982270"/>
            </a:xfrm>
            <a:custGeom>
              <a:avLst/>
              <a:gdLst/>
              <a:ahLst/>
              <a:cxnLst/>
              <a:rect l="l" t="t" r="r" b="b"/>
              <a:pathLst>
                <a:path w="3312016" h="982270">
                  <a:moveTo>
                    <a:pt x="32014" y="0"/>
                  </a:moveTo>
                  <a:lnTo>
                    <a:pt x="3280003" y="0"/>
                  </a:lnTo>
                  <a:cubicBezTo>
                    <a:pt x="3288493" y="0"/>
                    <a:pt x="3296636" y="3373"/>
                    <a:pt x="3302639" y="9377"/>
                  </a:cubicBezTo>
                  <a:cubicBezTo>
                    <a:pt x="3308643" y="15380"/>
                    <a:pt x="3312016" y="23523"/>
                    <a:pt x="3312016" y="32014"/>
                  </a:cubicBezTo>
                  <a:lnTo>
                    <a:pt x="3312016" y="950256"/>
                  </a:lnTo>
                  <a:cubicBezTo>
                    <a:pt x="3312016" y="958747"/>
                    <a:pt x="3308643" y="966889"/>
                    <a:pt x="3302639" y="972893"/>
                  </a:cubicBezTo>
                  <a:cubicBezTo>
                    <a:pt x="3296636" y="978897"/>
                    <a:pt x="3288493" y="982270"/>
                    <a:pt x="3280003" y="982270"/>
                  </a:cubicBezTo>
                  <a:lnTo>
                    <a:pt x="32014" y="982270"/>
                  </a:lnTo>
                  <a:cubicBezTo>
                    <a:pt x="23523" y="982270"/>
                    <a:pt x="15380" y="978897"/>
                    <a:pt x="9377" y="972893"/>
                  </a:cubicBezTo>
                  <a:cubicBezTo>
                    <a:pt x="3373" y="966889"/>
                    <a:pt x="0" y="958747"/>
                    <a:pt x="0" y="950256"/>
                  </a:cubicBezTo>
                  <a:lnTo>
                    <a:pt x="0" y="32014"/>
                  </a:lnTo>
                  <a:cubicBezTo>
                    <a:pt x="0" y="23523"/>
                    <a:pt x="3373" y="15380"/>
                    <a:pt x="9377" y="9377"/>
                  </a:cubicBezTo>
                  <a:cubicBezTo>
                    <a:pt x="15380" y="3373"/>
                    <a:pt x="23523" y="0"/>
                    <a:pt x="32014" y="0"/>
                  </a:cubicBezTo>
                  <a:close/>
                </a:path>
              </a:pathLst>
            </a:custGeom>
            <a:solidFill>
              <a:srgbClr val="363C95"/>
            </a:solidFill>
          </p:spPr>
          <p:txBody>
            <a:bodyPr/>
            <a:lstStyle/>
            <a:p>
              <a:endParaRPr lang="en-GB" sz="1200"/>
            </a:p>
          </p:txBody>
        </p:sp>
        <p:sp>
          <p:nvSpPr>
            <p:cNvPr id="7" name="TextBox 7">
              <a:extLst>
                <a:ext uri="{FF2B5EF4-FFF2-40B4-BE49-F238E27FC236}">
                  <a16:creationId xmlns:a16="http://schemas.microsoft.com/office/drawing/2014/main" id="{8980F423-35C9-072B-7383-4584FB19D425}"/>
                </a:ext>
              </a:extLst>
            </p:cNvPr>
            <p:cNvSpPr txBox="1"/>
            <p:nvPr/>
          </p:nvSpPr>
          <p:spPr>
            <a:xfrm>
              <a:off x="0" y="-66675"/>
              <a:ext cx="3312016" cy="1048944"/>
            </a:xfrm>
            <a:prstGeom prst="rect">
              <a:avLst/>
            </a:prstGeom>
          </p:spPr>
          <p:txBody>
            <a:bodyPr lIns="33867" tIns="33867" rIns="33867" bIns="33867" rtlCol="0" anchor="ctr"/>
            <a:lstStyle/>
            <a:p>
              <a:pPr algn="ctr">
                <a:lnSpc>
                  <a:spcPts val="1867"/>
                </a:lnSpc>
              </a:pPr>
              <a:endParaRPr sz="1200"/>
            </a:p>
          </p:txBody>
        </p:sp>
      </p:grpSp>
      <p:sp>
        <p:nvSpPr>
          <p:cNvPr id="8" name="Freeform 8">
            <a:extLst>
              <a:ext uri="{FF2B5EF4-FFF2-40B4-BE49-F238E27FC236}">
                <a16:creationId xmlns:a16="http://schemas.microsoft.com/office/drawing/2014/main" id="{E699ED2D-10D8-8166-A8BA-1B8055266670}"/>
              </a:ext>
            </a:extLst>
          </p:cNvPr>
          <p:cNvSpPr/>
          <p:nvPr/>
        </p:nvSpPr>
        <p:spPr>
          <a:xfrm>
            <a:off x="-1613663" y="1244221"/>
            <a:ext cx="2897313" cy="2743200"/>
          </a:xfrm>
          <a:custGeom>
            <a:avLst/>
            <a:gdLst/>
            <a:ahLst/>
            <a:cxnLst/>
            <a:rect l="l" t="t" r="r" b="b"/>
            <a:pathLst>
              <a:path w="4345969" h="4114800">
                <a:moveTo>
                  <a:pt x="0" y="0"/>
                </a:moveTo>
                <a:lnTo>
                  <a:pt x="4345969" y="0"/>
                </a:lnTo>
                <a:lnTo>
                  <a:pt x="434596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11" name="TextBox 11">
            <a:extLst>
              <a:ext uri="{FF2B5EF4-FFF2-40B4-BE49-F238E27FC236}">
                <a16:creationId xmlns:a16="http://schemas.microsoft.com/office/drawing/2014/main" id="{F79F44D6-0D61-2051-8236-0B8B30BB788C}"/>
              </a:ext>
            </a:extLst>
          </p:cNvPr>
          <p:cNvSpPr txBox="1"/>
          <p:nvPr/>
        </p:nvSpPr>
        <p:spPr>
          <a:xfrm>
            <a:off x="6937023" y="2798559"/>
            <a:ext cx="3855237" cy="1282402"/>
          </a:xfrm>
          <a:prstGeom prst="rect">
            <a:avLst/>
          </a:prstGeom>
        </p:spPr>
        <p:txBody>
          <a:bodyPr lIns="0" tIns="0" rIns="0" bIns="0" rtlCol="0" anchor="t">
            <a:spAutoFit/>
          </a:bodyPr>
          <a:lstStyle/>
          <a:p>
            <a:pPr>
              <a:lnSpc>
                <a:spcPts val="4987"/>
              </a:lnSpc>
            </a:pPr>
            <a:r>
              <a:rPr lang="pl-PL" sz="4400" b="1" dirty="0" err="1">
                <a:solidFill>
                  <a:srgbClr val="FFFFFF"/>
                </a:solidFill>
                <a:latin typeface="+mj-lt"/>
                <a:ea typeface="Agrandir Bold"/>
                <a:cs typeface="Agrandir Bold"/>
                <a:sym typeface="Agrandir Bold"/>
              </a:rPr>
              <a:t>Risk</a:t>
            </a:r>
            <a:r>
              <a:rPr lang="pl-PL" sz="4400" b="1" dirty="0">
                <a:solidFill>
                  <a:srgbClr val="FFFFFF"/>
                </a:solidFill>
                <a:latin typeface="+mj-lt"/>
                <a:ea typeface="Agrandir Bold"/>
                <a:cs typeface="Agrandir Bold"/>
                <a:sym typeface="Agrandir Bold"/>
              </a:rPr>
              <a:t> </a:t>
            </a:r>
            <a:r>
              <a:rPr lang="pl-PL" sz="4400" b="1" dirty="0" err="1">
                <a:solidFill>
                  <a:srgbClr val="FFFFFF"/>
                </a:solidFill>
                <a:latin typeface="+mj-lt"/>
                <a:ea typeface="Agrandir Bold"/>
                <a:cs typeface="Agrandir Bold"/>
                <a:sym typeface="Agrandir Bold"/>
              </a:rPr>
              <a:t>calculations</a:t>
            </a:r>
            <a:endParaRPr lang="pl-PL" sz="4400" b="1" dirty="0">
              <a:solidFill>
                <a:srgbClr val="FFFFFF"/>
              </a:solidFill>
              <a:latin typeface="+mj-lt"/>
              <a:ea typeface="Agrandir Bold"/>
              <a:cs typeface="Agrandir Bold"/>
              <a:sym typeface="Agrandir Bold"/>
            </a:endParaRPr>
          </a:p>
          <a:p>
            <a:pPr>
              <a:lnSpc>
                <a:spcPts val="4987"/>
              </a:lnSpc>
            </a:pPr>
            <a:r>
              <a:rPr lang="pl-PL" sz="4400" b="1" dirty="0">
                <a:solidFill>
                  <a:srgbClr val="FFFFFF"/>
                </a:solidFill>
                <a:latin typeface="+mj-lt"/>
                <a:ea typeface="Agrandir Bold"/>
                <a:cs typeface="Agrandir Bold"/>
                <a:sym typeface="Agrandir Bold"/>
              </a:rPr>
              <a:t>20 </a:t>
            </a:r>
            <a:r>
              <a:rPr lang="pl-PL" sz="4400" b="1" dirty="0" err="1">
                <a:solidFill>
                  <a:srgbClr val="FFFFFF"/>
                </a:solidFill>
                <a:latin typeface="+mj-lt"/>
                <a:ea typeface="Agrandir Bold"/>
                <a:cs typeface="Agrandir Bold"/>
                <a:sym typeface="Agrandir Bold"/>
              </a:rPr>
              <a:t>minutes</a:t>
            </a:r>
            <a:endParaRPr lang="en-US" sz="4400" b="1" dirty="0">
              <a:solidFill>
                <a:srgbClr val="FFFFFF"/>
              </a:solidFill>
              <a:latin typeface="+mj-lt"/>
              <a:ea typeface="Agrandir Bold"/>
              <a:cs typeface="Agrandir Bold"/>
              <a:sym typeface="Agrandir Bold"/>
            </a:endParaRPr>
          </a:p>
        </p:txBody>
      </p:sp>
      <p:sp>
        <p:nvSpPr>
          <p:cNvPr id="12" name="TextBox 12">
            <a:extLst>
              <a:ext uri="{FF2B5EF4-FFF2-40B4-BE49-F238E27FC236}">
                <a16:creationId xmlns:a16="http://schemas.microsoft.com/office/drawing/2014/main" id="{0D4269CC-9320-E0F4-7E9E-41E830F9BBD3}"/>
              </a:ext>
            </a:extLst>
          </p:cNvPr>
          <p:cNvSpPr txBox="1"/>
          <p:nvPr/>
        </p:nvSpPr>
        <p:spPr>
          <a:xfrm>
            <a:off x="1540750" y="965573"/>
            <a:ext cx="2624775" cy="272510"/>
          </a:xfrm>
          <a:prstGeom prst="rect">
            <a:avLst/>
          </a:prstGeom>
        </p:spPr>
        <p:txBody>
          <a:bodyPr lIns="0" tIns="0" rIns="0" bIns="0" rtlCol="0" anchor="t">
            <a:spAutoFit/>
          </a:bodyPr>
          <a:lstStyle/>
          <a:p>
            <a:pPr>
              <a:lnSpc>
                <a:spcPts val="2240"/>
              </a:lnSpc>
              <a:spcBef>
                <a:spcPct val="0"/>
              </a:spcBef>
            </a:pPr>
            <a:r>
              <a:rPr lang="pl-PL" b="1" dirty="0" err="1">
                <a:solidFill>
                  <a:srgbClr val="363636"/>
                </a:solidFill>
                <a:ea typeface="Poppins Bold"/>
                <a:cs typeface="Poppins Bold"/>
                <a:sym typeface="Poppins Bold"/>
              </a:rPr>
              <a:t>Undivided</a:t>
            </a:r>
            <a:r>
              <a:rPr lang="pl-PL" b="1" dirty="0">
                <a:solidFill>
                  <a:srgbClr val="363636"/>
                </a:solidFill>
                <a:ea typeface="Poppins Bold"/>
                <a:cs typeface="Poppins Bold"/>
                <a:sym typeface="Poppins Bold"/>
              </a:rPr>
              <a:t> </a:t>
            </a:r>
            <a:r>
              <a:rPr lang="pl-PL" b="1" dirty="0" err="1">
                <a:solidFill>
                  <a:srgbClr val="363636"/>
                </a:solidFill>
                <a:ea typeface="Poppins Bold"/>
                <a:cs typeface="Poppins Bold"/>
                <a:sym typeface="Poppins Bold"/>
              </a:rPr>
              <a:t>rural</a:t>
            </a:r>
            <a:endParaRPr lang="en-US" b="1" dirty="0">
              <a:solidFill>
                <a:srgbClr val="363636"/>
              </a:solidFill>
              <a:ea typeface="Poppins Bold"/>
              <a:cs typeface="Poppins Bold"/>
              <a:sym typeface="Poppins Bold"/>
            </a:endParaRPr>
          </a:p>
        </p:txBody>
      </p:sp>
      <p:sp>
        <p:nvSpPr>
          <p:cNvPr id="13" name="TextBox 13">
            <a:extLst>
              <a:ext uri="{FF2B5EF4-FFF2-40B4-BE49-F238E27FC236}">
                <a16:creationId xmlns:a16="http://schemas.microsoft.com/office/drawing/2014/main" id="{2713C9F2-A1B6-D941-B5A0-5D98B4C1A014}"/>
              </a:ext>
            </a:extLst>
          </p:cNvPr>
          <p:cNvSpPr txBox="1"/>
          <p:nvPr/>
        </p:nvSpPr>
        <p:spPr>
          <a:xfrm>
            <a:off x="4908101" y="976479"/>
            <a:ext cx="2359497" cy="272510"/>
          </a:xfrm>
          <a:prstGeom prst="rect">
            <a:avLst/>
          </a:prstGeom>
        </p:spPr>
        <p:txBody>
          <a:bodyPr lIns="0" tIns="0" rIns="0" bIns="0" rtlCol="0" anchor="t">
            <a:spAutoFit/>
          </a:bodyPr>
          <a:lstStyle/>
          <a:p>
            <a:pPr>
              <a:lnSpc>
                <a:spcPts val="2240"/>
              </a:lnSpc>
              <a:spcBef>
                <a:spcPct val="0"/>
              </a:spcBef>
            </a:pPr>
            <a:r>
              <a:rPr lang="pl-PL" b="1" dirty="0" err="1">
                <a:solidFill>
                  <a:srgbClr val="363636"/>
                </a:solidFill>
                <a:ea typeface="Poppins Bold"/>
                <a:cs typeface="Poppins Bold"/>
                <a:sym typeface="Poppins Bold"/>
              </a:rPr>
              <a:t>Regional</a:t>
            </a:r>
            <a:r>
              <a:rPr lang="pl-PL" b="1" dirty="0">
                <a:solidFill>
                  <a:srgbClr val="363636"/>
                </a:solidFill>
                <a:ea typeface="Poppins Bold"/>
                <a:cs typeface="Poppins Bold"/>
                <a:sym typeface="Poppins Bold"/>
              </a:rPr>
              <a:t> </a:t>
            </a:r>
            <a:r>
              <a:rPr lang="pl-PL" b="1" dirty="0" err="1">
                <a:solidFill>
                  <a:srgbClr val="363636"/>
                </a:solidFill>
                <a:ea typeface="Poppins Bold"/>
                <a:cs typeface="Poppins Bold"/>
                <a:sym typeface="Poppins Bold"/>
              </a:rPr>
              <a:t>road</a:t>
            </a:r>
            <a:r>
              <a:rPr lang="pl-PL" b="1" dirty="0">
                <a:solidFill>
                  <a:srgbClr val="363636"/>
                </a:solidFill>
                <a:ea typeface="Poppins Bold"/>
                <a:cs typeface="Poppins Bold"/>
                <a:sym typeface="Poppins Bold"/>
              </a:rPr>
              <a:t> </a:t>
            </a:r>
            <a:r>
              <a:rPr lang="pl-PL" b="1" dirty="0" err="1">
                <a:solidFill>
                  <a:srgbClr val="363636"/>
                </a:solidFill>
                <a:ea typeface="Poppins Bold"/>
                <a:cs typeface="Poppins Bold"/>
                <a:sym typeface="Poppins Bold"/>
              </a:rPr>
              <a:t>sections</a:t>
            </a:r>
            <a:endParaRPr lang="en-US" b="1" dirty="0">
              <a:solidFill>
                <a:srgbClr val="363636"/>
              </a:solidFill>
              <a:ea typeface="Poppins Bold"/>
              <a:cs typeface="Poppins Bold"/>
              <a:sym typeface="Poppins Bold"/>
            </a:endParaRPr>
          </a:p>
        </p:txBody>
      </p:sp>
      <p:sp>
        <p:nvSpPr>
          <p:cNvPr id="14" name="TextBox 14">
            <a:extLst>
              <a:ext uri="{FF2B5EF4-FFF2-40B4-BE49-F238E27FC236}">
                <a16:creationId xmlns:a16="http://schemas.microsoft.com/office/drawing/2014/main" id="{A3A47187-3B6F-7498-AEF6-8D1B00C9AFE2}"/>
              </a:ext>
            </a:extLst>
          </p:cNvPr>
          <p:cNvSpPr txBox="1"/>
          <p:nvPr/>
        </p:nvSpPr>
        <p:spPr>
          <a:xfrm>
            <a:off x="8275452" y="987385"/>
            <a:ext cx="2942693" cy="272510"/>
          </a:xfrm>
          <a:prstGeom prst="rect">
            <a:avLst/>
          </a:prstGeom>
        </p:spPr>
        <p:txBody>
          <a:bodyPr lIns="0" tIns="0" rIns="0" bIns="0" rtlCol="0" anchor="t">
            <a:spAutoFit/>
          </a:bodyPr>
          <a:lstStyle/>
          <a:p>
            <a:pPr>
              <a:lnSpc>
                <a:spcPts val="2240"/>
              </a:lnSpc>
              <a:spcBef>
                <a:spcPct val="0"/>
              </a:spcBef>
            </a:pPr>
            <a:r>
              <a:rPr lang="pl-PL" b="1" dirty="0">
                <a:solidFill>
                  <a:srgbClr val="363636"/>
                </a:solidFill>
                <a:ea typeface="Poppins Bold"/>
                <a:cs typeface="Poppins Bold"/>
                <a:sym typeface="Poppins Bold"/>
              </a:rPr>
              <a:t>Poland</a:t>
            </a:r>
            <a:endParaRPr lang="en-US" b="1" dirty="0">
              <a:solidFill>
                <a:srgbClr val="363636"/>
              </a:solidFill>
              <a:ea typeface="Poppins Bold"/>
              <a:cs typeface="Poppins Bold"/>
              <a:sym typeface="Poppins Bold"/>
            </a:endParaRPr>
          </a:p>
        </p:txBody>
      </p:sp>
      <p:sp>
        <p:nvSpPr>
          <p:cNvPr id="15" name="Freeform 15">
            <a:extLst>
              <a:ext uri="{FF2B5EF4-FFF2-40B4-BE49-F238E27FC236}">
                <a16:creationId xmlns:a16="http://schemas.microsoft.com/office/drawing/2014/main" id="{0FBCEB0A-909A-9EC7-C230-DD5ECD513114}"/>
              </a:ext>
            </a:extLst>
          </p:cNvPr>
          <p:cNvSpPr/>
          <p:nvPr/>
        </p:nvSpPr>
        <p:spPr>
          <a:xfrm>
            <a:off x="7610844" y="5486400"/>
            <a:ext cx="2897313" cy="2743200"/>
          </a:xfrm>
          <a:custGeom>
            <a:avLst/>
            <a:gdLst/>
            <a:ahLst/>
            <a:cxnLst/>
            <a:rect l="l" t="t" r="r" b="b"/>
            <a:pathLst>
              <a:path w="4345969" h="4114800">
                <a:moveTo>
                  <a:pt x="0" y="0"/>
                </a:moveTo>
                <a:lnTo>
                  <a:pt x="4345969" y="0"/>
                </a:lnTo>
                <a:lnTo>
                  <a:pt x="434596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16" name="Freeform 16">
            <a:extLst>
              <a:ext uri="{FF2B5EF4-FFF2-40B4-BE49-F238E27FC236}">
                <a16:creationId xmlns:a16="http://schemas.microsoft.com/office/drawing/2014/main" id="{16AF378A-8B2E-BDF6-803C-56BEEB3FAE68}"/>
              </a:ext>
            </a:extLst>
          </p:cNvPr>
          <p:cNvSpPr/>
          <p:nvPr/>
        </p:nvSpPr>
        <p:spPr>
          <a:xfrm>
            <a:off x="-109853" y="5772927"/>
            <a:ext cx="2962991" cy="1255231"/>
          </a:xfrm>
          <a:custGeom>
            <a:avLst/>
            <a:gdLst/>
            <a:ahLst/>
            <a:cxnLst/>
            <a:rect l="l" t="t" r="r" b="b"/>
            <a:pathLst>
              <a:path w="4444486" h="1882846">
                <a:moveTo>
                  <a:pt x="0" y="0"/>
                </a:moveTo>
                <a:lnTo>
                  <a:pt x="4444485" y="0"/>
                </a:lnTo>
                <a:lnTo>
                  <a:pt x="4444485" y="1882845"/>
                </a:lnTo>
                <a:lnTo>
                  <a:pt x="0" y="1882845"/>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GB" sz="1200"/>
          </a:p>
        </p:txBody>
      </p:sp>
      <p:sp>
        <p:nvSpPr>
          <p:cNvPr id="17" name="Freeform 17">
            <a:extLst>
              <a:ext uri="{FF2B5EF4-FFF2-40B4-BE49-F238E27FC236}">
                <a16:creationId xmlns:a16="http://schemas.microsoft.com/office/drawing/2014/main" id="{947F1E13-556D-EA60-F004-88B7D064589C}"/>
              </a:ext>
            </a:extLst>
          </p:cNvPr>
          <p:cNvSpPr/>
          <p:nvPr/>
        </p:nvSpPr>
        <p:spPr>
          <a:xfrm>
            <a:off x="10502986" y="4818358"/>
            <a:ext cx="2006430" cy="408582"/>
          </a:xfrm>
          <a:custGeom>
            <a:avLst/>
            <a:gdLst/>
            <a:ahLst/>
            <a:cxnLst/>
            <a:rect l="l" t="t" r="r" b="b"/>
            <a:pathLst>
              <a:path w="3009645" h="612873">
                <a:moveTo>
                  <a:pt x="0" y="0"/>
                </a:moveTo>
                <a:lnTo>
                  <a:pt x="3009644" y="0"/>
                </a:lnTo>
                <a:lnTo>
                  <a:pt x="3009644" y="612873"/>
                </a:lnTo>
                <a:lnTo>
                  <a:pt x="0" y="6128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a:p>
        </p:txBody>
      </p:sp>
      <p:pic>
        <p:nvPicPr>
          <p:cNvPr id="21" name="Picture 20">
            <a:extLst>
              <a:ext uri="{FF2B5EF4-FFF2-40B4-BE49-F238E27FC236}">
                <a16:creationId xmlns:a16="http://schemas.microsoft.com/office/drawing/2014/main" id="{83EC454F-3D8A-541C-4339-3E1D6BB27BD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11573" b="13295"/>
          <a:stretch>
            <a:fillRect/>
          </a:stretch>
        </p:blipFill>
        <p:spPr>
          <a:xfrm>
            <a:off x="1081881" y="2523648"/>
            <a:ext cx="5295527" cy="2670719"/>
          </a:xfrm>
          <a:prstGeom prst="round2DiagRect">
            <a:avLst>
              <a:gd name="adj1" fmla="val 16667"/>
              <a:gd name="adj2" fmla="val 12294"/>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18432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BAA0-819D-BC3A-10B9-20A7C9D85FC0}"/>
              </a:ext>
            </a:extLst>
          </p:cNvPr>
          <p:cNvSpPr>
            <a:spLocks noGrp="1"/>
          </p:cNvSpPr>
          <p:nvPr>
            <p:ph type="title"/>
          </p:nvPr>
        </p:nvSpPr>
        <p:spPr/>
        <p:txBody>
          <a:bodyPr/>
          <a:lstStyle/>
          <a:p>
            <a:r>
              <a:rPr lang="pl-PL" b="1" dirty="0" err="1">
                <a:solidFill>
                  <a:schemeClr val="bg1"/>
                </a:solidFill>
              </a:rPr>
              <a:t>Risk</a:t>
            </a:r>
            <a:r>
              <a:rPr lang="pl-PL" b="1" dirty="0">
                <a:solidFill>
                  <a:schemeClr val="bg1"/>
                </a:solidFill>
              </a:rPr>
              <a:t> </a:t>
            </a:r>
            <a:r>
              <a:rPr lang="pl-PL" b="1" dirty="0" err="1">
                <a:solidFill>
                  <a:schemeClr val="bg1"/>
                </a:solidFill>
              </a:rPr>
              <a:t>calculations</a:t>
            </a:r>
            <a:endParaRPr lang="en-GB" b="1" dirty="0">
              <a:solidFill>
                <a:schemeClr val="bg1"/>
              </a:solidFill>
            </a:endParaRPr>
          </a:p>
        </p:txBody>
      </p:sp>
      <p:sp>
        <p:nvSpPr>
          <p:cNvPr id="3" name="Content Placeholder 2">
            <a:extLst>
              <a:ext uri="{FF2B5EF4-FFF2-40B4-BE49-F238E27FC236}">
                <a16:creationId xmlns:a16="http://schemas.microsoft.com/office/drawing/2014/main" id="{480A4487-D86A-0F87-0F9E-FB3AE5FA6183}"/>
              </a:ext>
            </a:extLst>
          </p:cNvPr>
          <p:cNvSpPr>
            <a:spLocks noGrp="1"/>
          </p:cNvSpPr>
          <p:nvPr>
            <p:ph idx="1"/>
          </p:nvPr>
        </p:nvSpPr>
        <p:spPr/>
        <p:txBody>
          <a:bodyPr/>
          <a:lstStyle/>
          <a:p>
            <a:r>
              <a:rPr lang="en-GB" dirty="0"/>
              <a:t>Select road safety management methods that could solve the problem</a:t>
            </a:r>
            <a:r>
              <a:rPr lang="pl-PL" dirty="0"/>
              <a:t> – to </a:t>
            </a:r>
            <a:r>
              <a:rPr lang="pl-PL" dirty="0" err="1"/>
              <a:t>find</a:t>
            </a:r>
            <a:r>
              <a:rPr lang="pl-PL" dirty="0"/>
              <a:t> the most </a:t>
            </a:r>
            <a:r>
              <a:rPr lang="pl-PL" dirty="0" err="1"/>
              <a:t>dengerous</a:t>
            </a:r>
            <a:r>
              <a:rPr lang="pl-PL" dirty="0"/>
              <a:t> </a:t>
            </a:r>
            <a:r>
              <a:rPr lang="pl-PL" dirty="0" err="1"/>
              <a:t>regional</a:t>
            </a:r>
            <a:r>
              <a:rPr lang="pl-PL" dirty="0"/>
              <a:t> </a:t>
            </a:r>
            <a:r>
              <a:rPr lang="pl-PL" dirty="0" err="1"/>
              <a:t>road</a:t>
            </a:r>
            <a:r>
              <a:rPr lang="pl-PL" dirty="0"/>
              <a:t> </a:t>
            </a:r>
            <a:r>
              <a:rPr lang="pl-PL" dirty="0" err="1"/>
              <a:t>section</a:t>
            </a:r>
            <a:endParaRPr lang="en-GB" dirty="0"/>
          </a:p>
        </p:txBody>
      </p:sp>
      <p:graphicFrame>
        <p:nvGraphicFramePr>
          <p:cNvPr id="4" name="Table 3">
            <a:extLst>
              <a:ext uri="{FF2B5EF4-FFF2-40B4-BE49-F238E27FC236}">
                <a16:creationId xmlns:a16="http://schemas.microsoft.com/office/drawing/2014/main" id="{B8280E87-5975-9A98-1BA9-65EF962AE5D7}"/>
              </a:ext>
            </a:extLst>
          </p:cNvPr>
          <p:cNvGraphicFramePr>
            <a:graphicFrameLocks noGrp="1"/>
          </p:cNvGraphicFramePr>
          <p:nvPr/>
        </p:nvGraphicFramePr>
        <p:xfrm>
          <a:off x="838200" y="2832100"/>
          <a:ext cx="10515596" cy="2254368"/>
        </p:xfrm>
        <a:graphic>
          <a:graphicData uri="http://schemas.openxmlformats.org/drawingml/2006/table">
            <a:tbl>
              <a:tblPr>
                <a:tableStyleId>{125E5076-3810-47DD-B79F-674D7AD40C01}</a:tableStyleId>
              </a:tblPr>
              <a:tblGrid>
                <a:gridCol w="808892">
                  <a:extLst>
                    <a:ext uri="{9D8B030D-6E8A-4147-A177-3AD203B41FA5}">
                      <a16:colId xmlns:a16="http://schemas.microsoft.com/office/drawing/2014/main" val="821472421"/>
                    </a:ext>
                  </a:extLst>
                </a:gridCol>
                <a:gridCol w="808892">
                  <a:extLst>
                    <a:ext uri="{9D8B030D-6E8A-4147-A177-3AD203B41FA5}">
                      <a16:colId xmlns:a16="http://schemas.microsoft.com/office/drawing/2014/main" val="4126117106"/>
                    </a:ext>
                  </a:extLst>
                </a:gridCol>
                <a:gridCol w="808892">
                  <a:extLst>
                    <a:ext uri="{9D8B030D-6E8A-4147-A177-3AD203B41FA5}">
                      <a16:colId xmlns:a16="http://schemas.microsoft.com/office/drawing/2014/main" val="3729992422"/>
                    </a:ext>
                  </a:extLst>
                </a:gridCol>
                <a:gridCol w="808892">
                  <a:extLst>
                    <a:ext uri="{9D8B030D-6E8A-4147-A177-3AD203B41FA5}">
                      <a16:colId xmlns:a16="http://schemas.microsoft.com/office/drawing/2014/main" val="608728129"/>
                    </a:ext>
                  </a:extLst>
                </a:gridCol>
                <a:gridCol w="808892">
                  <a:extLst>
                    <a:ext uri="{9D8B030D-6E8A-4147-A177-3AD203B41FA5}">
                      <a16:colId xmlns:a16="http://schemas.microsoft.com/office/drawing/2014/main" val="1106529457"/>
                    </a:ext>
                  </a:extLst>
                </a:gridCol>
                <a:gridCol w="808892">
                  <a:extLst>
                    <a:ext uri="{9D8B030D-6E8A-4147-A177-3AD203B41FA5}">
                      <a16:colId xmlns:a16="http://schemas.microsoft.com/office/drawing/2014/main" val="576825198"/>
                    </a:ext>
                  </a:extLst>
                </a:gridCol>
                <a:gridCol w="808892">
                  <a:extLst>
                    <a:ext uri="{9D8B030D-6E8A-4147-A177-3AD203B41FA5}">
                      <a16:colId xmlns:a16="http://schemas.microsoft.com/office/drawing/2014/main" val="1076128318"/>
                    </a:ext>
                  </a:extLst>
                </a:gridCol>
                <a:gridCol w="808892">
                  <a:extLst>
                    <a:ext uri="{9D8B030D-6E8A-4147-A177-3AD203B41FA5}">
                      <a16:colId xmlns:a16="http://schemas.microsoft.com/office/drawing/2014/main" val="481988631"/>
                    </a:ext>
                  </a:extLst>
                </a:gridCol>
                <a:gridCol w="808892">
                  <a:extLst>
                    <a:ext uri="{9D8B030D-6E8A-4147-A177-3AD203B41FA5}">
                      <a16:colId xmlns:a16="http://schemas.microsoft.com/office/drawing/2014/main" val="1417365245"/>
                    </a:ext>
                  </a:extLst>
                </a:gridCol>
                <a:gridCol w="808892">
                  <a:extLst>
                    <a:ext uri="{9D8B030D-6E8A-4147-A177-3AD203B41FA5}">
                      <a16:colId xmlns:a16="http://schemas.microsoft.com/office/drawing/2014/main" val="3159995858"/>
                    </a:ext>
                  </a:extLst>
                </a:gridCol>
                <a:gridCol w="808892">
                  <a:extLst>
                    <a:ext uri="{9D8B030D-6E8A-4147-A177-3AD203B41FA5}">
                      <a16:colId xmlns:a16="http://schemas.microsoft.com/office/drawing/2014/main" val="4202121902"/>
                    </a:ext>
                  </a:extLst>
                </a:gridCol>
                <a:gridCol w="808892">
                  <a:extLst>
                    <a:ext uri="{9D8B030D-6E8A-4147-A177-3AD203B41FA5}">
                      <a16:colId xmlns:a16="http://schemas.microsoft.com/office/drawing/2014/main" val="2639424631"/>
                    </a:ext>
                  </a:extLst>
                </a:gridCol>
                <a:gridCol w="808892">
                  <a:extLst>
                    <a:ext uri="{9D8B030D-6E8A-4147-A177-3AD203B41FA5}">
                      <a16:colId xmlns:a16="http://schemas.microsoft.com/office/drawing/2014/main" val="613868294"/>
                    </a:ext>
                  </a:extLst>
                </a:gridCol>
              </a:tblGrid>
              <a:tr h="203200">
                <a:tc>
                  <a:txBody>
                    <a:bodyPr/>
                    <a:lstStyle/>
                    <a:p>
                      <a:pPr algn="ctr" fontAlgn="b">
                        <a:buNone/>
                      </a:pPr>
                      <a:r>
                        <a:rPr lang="pl-PL" sz="1600" u="none" strike="noStrike" dirty="0">
                          <a:effectLst/>
                        </a:rPr>
                        <a:t>R</a:t>
                      </a:r>
                      <a:r>
                        <a:rPr lang="en-GB" sz="1600" u="none" strike="noStrike" dirty="0" err="1">
                          <a:effectLst/>
                        </a:rPr>
                        <a:t>oad</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Section</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FROM</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TO</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Length</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AADT</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a:effectLst/>
                        </a:rPr>
                        <a:t>Accident</a:t>
                      </a:r>
                      <a:endParaRPr lang="en-GB" sz="1600" b="1" i="0" u="none" strike="noStrike">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Fatalities</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Seriously injured</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Light injuries</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Ped</a:t>
                      </a:r>
                      <a:r>
                        <a:rPr lang="pl-PL" sz="1600" u="none" strike="noStrike" dirty="0">
                          <a:effectLst/>
                        </a:rPr>
                        <a:t>.</a:t>
                      </a:r>
                    </a:p>
                    <a:p>
                      <a:pPr algn="ctr" fontAlgn="b">
                        <a:buNone/>
                      </a:pPr>
                      <a:r>
                        <a:rPr lang="en-GB" sz="1600" u="none" strike="noStrike" dirty="0">
                          <a:effectLst/>
                        </a:rPr>
                        <a:t>Crossings</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Schools</a:t>
                      </a:r>
                      <a:endParaRPr lang="en-GB" sz="1600" b="1" i="0" u="none" strike="noStrike" dirty="0">
                        <a:solidFill>
                          <a:srgbClr val="FFFFFF"/>
                        </a:solidFill>
                        <a:effectLst/>
                        <a:latin typeface="Calibri" panose="020F0502020204030204" pitchFamily="34" charset="0"/>
                      </a:endParaRPr>
                    </a:p>
                  </a:txBody>
                  <a:tcPr marL="7476" marR="7476" marT="7476" marB="0" anchor="ctr"/>
                </a:tc>
                <a:tc>
                  <a:txBody>
                    <a:bodyPr/>
                    <a:lstStyle/>
                    <a:p>
                      <a:pPr algn="ctr" fontAlgn="b">
                        <a:buNone/>
                      </a:pPr>
                      <a:r>
                        <a:rPr lang="en-GB" sz="1600" u="none" strike="noStrike" dirty="0">
                          <a:effectLst/>
                        </a:rPr>
                        <a:t>Speed limit</a:t>
                      </a:r>
                      <a:endParaRPr lang="en-GB" sz="1600" b="1" i="0" u="none" strike="noStrike" dirty="0">
                        <a:solidFill>
                          <a:srgbClr val="FFFFFF"/>
                        </a:solidFill>
                        <a:effectLst/>
                        <a:latin typeface="Calibri" panose="020F0502020204030204" pitchFamily="34" charset="0"/>
                      </a:endParaRPr>
                    </a:p>
                  </a:txBody>
                  <a:tcPr marL="7476" marR="7476" marT="7476" marB="0" anchor="ctr"/>
                </a:tc>
                <a:extLst>
                  <a:ext uri="{0D108BD9-81ED-4DB2-BD59-A6C34878D82A}">
                    <a16:rowId xmlns:a16="http://schemas.microsoft.com/office/drawing/2014/main" val="1928085496"/>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A</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1550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1.55</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14000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8</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3</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pl-PL" sz="1600" u="none" strike="noStrike" dirty="0">
                          <a:effectLst/>
                        </a:rPr>
                        <a:t>No</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90</a:t>
                      </a:r>
                      <a:endParaRPr lang="en-GB" sz="1600" b="0" i="0" u="none" strike="noStrike">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1276000025"/>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B</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1550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3640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2.09</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13000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4</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Yes</a:t>
                      </a:r>
                    </a:p>
                  </a:txBody>
                  <a:tcPr marL="7476" marR="7476" marT="7476" marB="0" anchor="b"/>
                </a:tc>
                <a:tc>
                  <a:txBody>
                    <a:bodyPr/>
                    <a:lstStyle/>
                    <a:p>
                      <a:pPr algn="ctr" fontAlgn="b">
                        <a:buNone/>
                      </a:pPr>
                      <a:r>
                        <a:rPr lang="en-GB" sz="1600" u="none" strike="noStrike">
                          <a:effectLst/>
                        </a:rPr>
                        <a:t>50</a:t>
                      </a:r>
                      <a:endParaRPr lang="en-GB" sz="1600" b="0" i="0" u="none" strike="noStrike">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3069322538"/>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C</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3640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5570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1.93</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7500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3</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Yes</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70</a:t>
                      </a:r>
                      <a:endParaRPr lang="en-GB" sz="1600" b="0" i="0" u="none" strike="noStrike">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2737523081"/>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D</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5570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8250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2.68</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4000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3</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4</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pl-PL" sz="1600" u="none" strike="noStrike" dirty="0">
                          <a:effectLst/>
                        </a:rPr>
                        <a:t>No</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50</a:t>
                      </a:r>
                      <a:endParaRPr lang="en-GB" sz="1600" b="0" i="0" u="none" strike="noStrike">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3066832593"/>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E</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8250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10030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1.78</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12500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6</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4</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6</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pl-PL" sz="1600" u="none" strike="noStrike" dirty="0">
                          <a:effectLst/>
                        </a:rPr>
                        <a:t>No</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100</a:t>
                      </a:r>
                      <a:endParaRPr lang="en-GB" sz="1600" b="0" i="0" u="none" strike="noStrike">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3223396486"/>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F</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10030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12750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2.72</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9000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4</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8</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Yes</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50</a:t>
                      </a:r>
                      <a:endParaRPr lang="en-GB" sz="1600" b="0" i="0" u="none" strike="noStrike">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3950790257"/>
                  </a:ext>
                </a:extLst>
              </a:tr>
              <a:tr h="203200">
                <a:tc>
                  <a:txBody>
                    <a:bodyPr/>
                    <a:lstStyle/>
                    <a:p>
                      <a:pPr algn="ctr" fontAlgn="b">
                        <a:buNone/>
                      </a:pPr>
                      <a:r>
                        <a:rPr lang="en-GB" sz="1600" u="none" strike="noStrike">
                          <a:effectLst/>
                        </a:rPr>
                        <a:t>RR211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G</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12750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15300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2.55</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17500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5</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a:effectLst/>
                        </a:rPr>
                        <a:t>10</a:t>
                      </a:r>
                      <a:endParaRPr lang="en-GB" sz="1600" b="0" i="0" u="none" strike="noStrike">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0</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pl-PL" sz="1600" u="none" strike="noStrike" dirty="0">
                          <a:effectLst/>
                        </a:rPr>
                        <a:t>No</a:t>
                      </a:r>
                      <a:endParaRPr lang="en-GB" sz="1600" b="0" i="0" u="none" strike="noStrike" dirty="0">
                        <a:solidFill>
                          <a:srgbClr val="000000"/>
                        </a:solidFill>
                        <a:effectLst/>
                        <a:latin typeface="Calibri" panose="020F0502020204030204" pitchFamily="34" charset="0"/>
                      </a:endParaRPr>
                    </a:p>
                  </a:txBody>
                  <a:tcPr marL="7476" marR="7476" marT="7476" marB="0" anchor="b"/>
                </a:tc>
                <a:tc>
                  <a:txBody>
                    <a:bodyPr/>
                    <a:lstStyle/>
                    <a:p>
                      <a:pPr algn="ctr" fontAlgn="b">
                        <a:buNone/>
                      </a:pPr>
                      <a:r>
                        <a:rPr lang="en-GB" sz="1600" u="none" strike="noStrike" dirty="0">
                          <a:effectLst/>
                        </a:rPr>
                        <a:t>90</a:t>
                      </a:r>
                      <a:endParaRPr lang="en-GB" sz="1600" b="0" i="0" u="none" strike="noStrike" dirty="0">
                        <a:solidFill>
                          <a:srgbClr val="000000"/>
                        </a:solidFill>
                        <a:effectLst/>
                        <a:latin typeface="Calibri" panose="020F0502020204030204" pitchFamily="34" charset="0"/>
                      </a:endParaRPr>
                    </a:p>
                  </a:txBody>
                  <a:tcPr marL="7476" marR="7476" marT="7476" marB="0" anchor="b"/>
                </a:tc>
                <a:extLst>
                  <a:ext uri="{0D108BD9-81ED-4DB2-BD59-A6C34878D82A}">
                    <a16:rowId xmlns:a16="http://schemas.microsoft.com/office/drawing/2014/main" val="3032718546"/>
                  </a:ext>
                </a:extLst>
              </a:tr>
            </a:tbl>
          </a:graphicData>
        </a:graphic>
      </p:graphicFrame>
    </p:spTree>
    <p:extLst>
      <p:ext uri="{BB962C8B-B14F-4D97-AF65-F5344CB8AC3E}">
        <p14:creationId xmlns:p14="http://schemas.microsoft.com/office/powerpoint/2010/main" val="1773017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64600-279E-859E-A4BC-48E21E11186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6D3248-7114-3682-4B13-79FEE645DC90}"/>
              </a:ext>
            </a:extLst>
          </p:cNvPr>
          <p:cNvSpPr/>
          <p:nvPr/>
        </p:nvSpPr>
        <p:spPr>
          <a:xfrm rot="-10800000">
            <a:off x="-1215271" y="4711961"/>
            <a:ext cx="3516748" cy="2743200"/>
          </a:xfrm>
          <a:custGeom>
            <a:avLst/>
            <a:gdLst/>
            <a:ahLst/>
            <a:cxnLst/>
            <a:rect l="l" t="t" r="r" b="b"/>
            <a:pathLst>
              <a:path w="5275122" h="4114800">
                <a:moveTo>
                  <a:pt x="0" y="0"/>
                </a:moveTo>
                <a:lnTo>
                  <a:pt x="5275123" y="0"/>
                </a:lnTo>
                <a:lnTo>
                  <a:pt x="5275123"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grpSp>
        <p:nvGrpSpPr>
          <p:cNvPr id="3" name="Group 3">
            <a:extLst>
              <a:ext uri="{FF2B5EF4-FFF2-40B4-BE49-F238E27FC236}">
                <a16:creationId xmlns:a16="http://schemas.microsoft.com/office/drawing/2014/main" id="{F81A44CB-764E-C147-16A6-535FCA655C9F}"/>
              </a:ext>
            </a:extLst>
          </p:cNvPr>
          <p:cNvGrpSpPr/>
          <p:nvPr/>
        </p:nvGrpSpPr>
        <p:grpSpPr>
          <a:xfrm>
            <a:off x="802638" y="561859"/>
            <a:ext cx="6279785" cy="5772710"/>
            <a:chOff x="0" y="0"/>
            <a:chExt cx="2480903" cy="2280577"/>
          </a:xfrm>
        </p:grpSpPr>
        <p:sp>
          <p:nvSpPr>
            <p:cNvPr id="4" name="Freeform 4">
              <a:extLst>
                <a:ext uri="{FF2B5EF4-FFF2-40B4-BE49-F238E27FC236}">
                  <a16:creationId xmlns:a16="http://schemas.microsoft.com/office/drawing/2014/main" id="{E2D93140-641E-89C2-3586-F4262EDBED7B}"/>
                </a:ext>
              </a:extLst>
            </p:cNvPr>
            <p:cNvSpPr/>
            <p:nvPr/>
          </p:nvSpPr>
          <p:spPr>
            <a:xfrm>
              <a:off x="0" y="0"/>
              <a:ext cx="2480903" cy="2280577"/>
            </a:xfrm>
            <a:custGeom>
              <a:avLst/>
              <a:gdLst/>
              <a:ahLst/>
              <a:cxnLst/>
              <a:rect l="l" t="t" r="r" b="b"/>
              <a:pathLst>
                <a:path w="2480903" h="2280577">
                  <a:moveTo>
                    <a:pt x="42738" y="0"/>
                  </a:moveTo>
                  <a:lnTo>
                    <a:pt x="2438165" y="0"/>
                  </a:lnTo>
                  <a:cubicBezTo>
                    <a:pt x="2449499" y="0"/>
                    <a:pt x="2460370" y="4503"/>
                    <a:pt x="2468385" y="12518"/>
                  </a:cubicBezTo>
                  <a:cubicBezTo>
                    <a:pt x="2476400" y="20533"/>
                    <a:pt x="2480903" y="31403"/>
                    <a:pt x="2480903" y="42738"/>
                  </a:cubicBezTo>
                  <a:lnTo>
                    <a:pt x="2480903" y="2237839"/>
                  </a:lnTo>
                  <a:cubicBezTo>
                    <a:pt x="2480903" y="2249173"/>
                    <a:pt x="2476400" y="2260044"/>
                    <a:pt x="2468385" y="2268059"/>
                  </a:cubicBezTo>
                  <a:cubicBezTo>
                    <a:pt x="2460370" y="2276074"/>
                    <a:pt x="2449499" y="2280577"/>
                    <a:pt x="2438165" y="2280577"/>
                  </a:cubicBezTo>
                  <a:lnTo>
                    <a:pt x="42738" y="2280577"/>
                  </a:lnTo>
                  <a:cubicBezTo>
                    <a:pt x="31403" y="2280577"/>
                    <a:pt x="20533" y="2276074"/>
                    <a:pt x="12518" y="2268059"/>
                  </a:cubicBezTo>
                  <a:cubicBezTo>
                    <a:pt x="4503" y="2260044"/>
                    <a:pt x="0" y="2249173"/>
                    <a:pt x="0" y="2237839"/>
                  </a:cubicBezTo>
                  <a:lnTo>
                    <a:pt x="0" y="42738"/>
                  </a:lnTo>
                  <a:cubicBezTo>
                    <a:pt x="0" y="31403"/>
                    <a:pt x="4503" y="20533"/>
                    <a:pt x="12518" y="12518"/>
                  </a:cubicBezTo>
                  <a:cubicBezTo>
                    <a:pt x="20533" y="4503"/>
                    <a:pt x="31403" y="0"/>
                    <a:pt x="42738" y="0"/>
                  </a:cubicBezTo>
                  <a:close/>
                </a:path>
              </a:pathLst>
            </a:custGeom>
            <a:solidFill>
              <a:srgbClr val="363C95"/>
            </a:solidFill>
          </p:spPr>
          <p:txBody>
            <a:bodyPr/>
            <a:lstStyle/>
            <a:p>
              <a:endParaRPr lang="en-GB" sz="1200"/>
            </a:p>
          </p:txBody>
        </p:sp>
        <p:sp>
          <p:nvSpPr>
            <p:cNvPr id="5" name="TextBox 5">
              <a:extLst>
                <a:ext uri="{FF2B5EF4-FFF2-40B4-BE49-F238E27FC236}">
                  <a16:creationId xmlns:a16="http://schemas.microsoft.com/office/drawing/2014/main" id="{E18DB149-72BC-0514-9672-5515DEF77E7E}"/>
                </a:ext>
              </a:extLst>
            </p:cNvPr>
            <p:cNvSpPr txBox="1"/>
            <p:nvPr/>
          </p:nvSpPr>
          <p:spPr>
            <a:xfrm>
              <a:off x="0" y="-66675"/>
              <a:ext cx="2480903" cy="2347252"/>
            </a:xfrm>
            <a:prstGeom prst="rect">
              <a:avLst/>
            </a:prstGeom>
          </p:spPr>
          <p:txBody>
            <a:bodyPr lIns="33867" tIns="33867" rIns="33867" bIns="33867" rtlCol="0" anchor="ctr"/>
            <a:lstStyle/>
            <a:p>
              <a:pPr algn="ctr">
                <a:lnSpc>
                  <a:spcPts val="1867"/>
                </a:lnSpc>
              </a:pPr>
              <a:endParaRPr sz="1200"/>
            </a:p>
          </p:txBody>
        </p:sp>
      </p:grpSp>
      <p:sp>
        <p:nvSpPr>
          <p:cNvPr id="6" name="Freeform 6">
            <a:extLst>
              <a:ext uri="{FF2B5EF4-FFF2-40B4-BE49-F238E27FC236}">
                <a16:creationId xmlns:a16="http://schemas.microsoft.com/office/drawing/2014/main" id="{43D2EE63-3DDE-8C77-E68B-92BAE985BC76}"/>
              </a:ext>
            </a:extLst>
          </p:cNvPr>
          <p:cNvSpPr/>
          <p:nvPr/>
        </p:nvSpPr>
        <p:spPr>
          <a:xfrm rot="-10800000">
            <a:off x="9747826" y="-809741"/>
            <a:ext cx="3516748" cy="2743200"/>
          </a:xfrm>
          <a:custGeom>
            <a:avLst/>
            <a:gdLst/>
            <a:ahLst/>
            <a:cxnLst/>
            <a:rect l="l" t="t" r="r" b="b"/>
            <a:pathLst>
              <a:path w="5275122" h="4114800">
                <a:moveTo>
                  <a:pt x="0" y="0"/>
                </a:moveTo>
                <a:lnTo>
                  <a:pt x="5275122" y="0"/>
                </a:lnTo>
                <a:lnTo>
                  <a:pt x="5275122"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grpSp>
        <p:nvGrpSpPr>
          <p:cNvPr id="7" name="Group 7">
            <a:extLst>
              <a:ext uri="{FF2B5EF4-FFF2-40B4-BE49-F238E27FC236}">
                <a16:creationId xmlns:a16="http://schemas.microsoft.com/office/drawing/2014/main" id="{C078732F-0797-BC31-8026-EBCA2A892C31}"/>
              </a:ext>
            </a:extLst>
          </p:cNvPr>
          <p:cNvGrpSpPr/>
          <p:nvPr/>
        </p:nvGrpSpPr>
        <p:grpSpPr>
          <a:xfrm>
            <a:off x="6278833" y="1010023"/>
            <a:ext cx="4436731" cy="4837954"/>
            <a:chOff x="0" y="0"/>
            <a:chExt cx="901327" cy="982836"/>
          </a:xfrm>
        </p:grpSpPr>
        <p:sp>
          <p:nvSpPr>
            <p:cNvPr id="8" name="Freeform 8">
              <a:extLst>
                <a:ext uri="{FF2B5EF4-FFF2-40B4-BE49-F238E27FC236}">
                  <a16:creationId xmlns:a16="http://schemas.microsoft.com/office/drawing/2014/main" id="{9C4198A6-B4AD-8283-E56E-6A9109BFCDFD}"/>
                </a:ext>
              </a:extLst>
            </p:cNvPr>
            <p:cNvSpPr/>
            <p:nvPr/>
          </p:nvSpPr>
          <p:spPr>
            <a:xfrm>
              <a:off x="0" y="0"/>
              <a:ext cx="901327" cy="982836"/>
            </a:xfrm>
            <a:custGeom>
              <a:avLst/>
              <a:gdLst/>
              <a:ahLst/>
              <a:cxnLst/>
              <a:rect l="l" t="t" r="r" b="b"/>
              <a:pathLst>
                <a:path w="901327" h="982836">
                  <a:moveTo>
                    <a:pt x="58165" y="0"/>
                  </a:moveTo>
                  <a:lnTo>
                    <a:pt x="843162" y="0"/>
                  </a:lnTo>
                  <a:cubicBezTo>
                    <a:pt x="875286" y="0"/>
                    <a:pt x="901327" y="26042"/>
                    <a:pt x="901327" y="58165"/>
                  </a:cubicBezTo>
                  <a:lnTo>
                    <a:pt x="901327" y="924671"/>
                  </a:lnTo>
                  <a:cubicBezTo>
                    <a:pt x="901327" y="956795"/>
                    <a:pt x="875286" y="982836"/>
                    <a:pt x="843162" y="982836"/>
                  </a:cubicBezTo>
                  <a:lnTo>
                    <a:pt x="58165" y="982836"/>
                  </a:lnTo>
                  <a:cubicBezTo>
                    <a:pt x="26042" y="982836"/>
                    <a:pt x="0" y="956795"/>
                    <a:pt x="0" y="924671"/>
                  </a:cubicBezTo>
                  <a:lnTo>
                    <a:pt x="0" y="58165"/>
                  </a:lnTo>
                  <a:cubicBezTo>
                    <a:pt x="0" y="26042"/>
                    <a:pt x="26042" y="0"/>
                    <a:pt x="58165" y="0"/>
                  </a:cubicBezTo>
                  <a:close/>
                </a:path>
              </a:pathLst>
            </a:custGeom>
            <a:blipFill>
              <a:blip r:embed="rId3"/>
              <a:stretch>
                <a:fillRect l="-31708" r="-31708"/>
              </a:stretch>
            </a:blipFill>
            <a:ln w="57150" cap="rnd">
              <a:solidFill>
                <a:srgbClr val="FFFFFF"/>
              </a:solidFill>
              <a:prstDash val="solid"/>
              <a:round/>
            </a:ln>
          </p:spPr>
          <p:txBody>
            <a:bodyPr/>
            <a:lstStyle/>
            <a:p>
              <a:endParaRPr lang="en-GB" sz="1200"/>
            </a:p>
          </p:txBody>
        </p:sp>
      </p:grpSp>
      <p:grpSp>
        <p:nvGrpSpPr>
          <p:cNvPr id="9" name="Group 9">
            <a:extLst>
              <a:ext uri="{FF2B5EF4-FFF2-40B4-BE49-F238E27FC236}">
                <a16:creationId xmlns:a16="http://schemas.microsoft.com/office/drawing/2014/main" id="{B3117654-79D5-FC47-1077-184B8BF40733}"/>
              </a:ext>
            </a:extLst>
          </p:cNvPr>
          <p:cNvGrpSpPr/>
          <p:nvPr/>
        </p:nvGrpSpPr>
        <p:grpSpPr>
          <a:xfrm>
            <a:off x="1410074" y="3475190"/>
            <a:ext cx="458529" cy="458529"/>
            <a:chOff x="0" y="0"/>
            <a:chExt cx="812800" cy="812800"/>
          </a:xfrm>
        </p:grpSpPr>
        <p:sp>
          <p:nvSpPr>
            <p:cNvPr id="10" name="Freeform 10">
              <a:extLst>
                <a:ext uri="{FF2B5EF4-FFF2-40B4-BE49-F238E27FC236}">
                  <a16:creationId xmlns:a16="http://schemas.microsoft.com/office/drawing/2014/main" id="{EAC85CA2-98FA-FF73-9EAA-3755FD12536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A9AD3"/>
            </a:solidFill>
          </p:spPr>
          <p:txBody>
            <a:bodyPr/>
            <a:lstStyle/>
            <a:p>
              <a:endParaRPr lang="en-GB" sz="1200"/>
            </a:p>
          </p:txBody>
        </p:sp>
        <p:sp>
          <p:nvSpPr>
            <p:cNvPr id="11" name="TextBox 11">
              <a:extLst>
                <a:ext uri="{FF2B5EF4-FFF2-40B4-BE49-F238E27FC236}">
                  <a16:creationId xmlns:a16="http://schemas.microsoft.com/office/drawing/2014/main" id="{909A41C9-068E-0CBE-14AE-5683D8469F1C}"/>
                </a:ext>
              </a:extLst>
            </p:cNvPr>
            <p:cNvSpPr txBox="1"/>
            <p:nvPr/>
          </p:nvSpPr>
          <p:spPr>
            <a:xfrm>
              <a:off x="76200" y="-9525"/>
              <a:ext cx="660400" cy="746125"/>
            </a:xfrm>
            <a:prstGeom prst="rect">
              <a:avLst/>
            </a:prstGeom>
          </p:spPr>
          <p:txBody>
            <a:bodyPr lIns="28362" tIns="28362" rIns="28362" bIns="28362" rtlCol="0" anchor="ctr"/>
            <a:lstStyle/>
            <a:p>
              <a:pPr algn="ctr">
                <a:lnSpc>
                  <a:spcPts val="1493"/>
                </a:lnSpc>
              </a:pPr>
              <a:endParaRPr sz="1200"/>
            </a:p>
          </p:txBody>
        </p:sp>
      </p:grpSp>
      <p:sp>
        <p:nvSpPr>
          <p:cNvPr id="12" name="Freeform 12">
            <a:extLst>
              <a:ext uri="{FF2B5EF4-FFF2-40B4-BE49-F238E27FC236}">
                <a16:creationId xmlns:a16="http://schemas.microsoft.com/office/drawing/2014/main" id="{9F062FF7-E6F7-9DE5-0582-EDDF6BA94ECF}"/>
              </a:ext>
            </a:extLst>
          </p:cNvPr>
          <p:cNvSpPr/>
          <p:nvPr/>
        </p:nvSpPr>
        <p:spPr>
          <a:xfrm>
            <a:off x="1528961" y="3594077"/>
            <a:ext cx="220755" cy="220755"/>
          </a:xfrm>
          <a:custGeom>
            <a:avLst/>
            <a:gdLst/>
            <a:ahLst/>
            <a:cxnLst/>
            <a:rect l="l" t="t" r="r" b="b"/>
            <a:pathLst>
              <a:path w="331132" h="331132">
                <a:moveTo>
                  <a:pt x="0" y="0"/>
                </a:moveTo>
                <a:lnTo>
                  <a:pt x="331132" y="0"/>
                </a:lnTo>
                <a:lnTo>
                  <a:pt x="331132" y="331132"/>
                </a:lnTo>
                <a:lnTo>
                  <a:pt x="0" y="3311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200"/>
          </a:p>
        </p:txBody>
      </p:sp>
      <p:grpSp>
        <p:nvGrpSpPr>
          <p:cNvPr id="13" name="Group 13">
            <a:extLst>
              <a:ext uri="{FF2B5EF4-FFF2-40B4-BE49-F238E27FC236}">
                <a16:creationId xmlns:a16="http://schemas.microsoft.com/office/drawing/2014/main" id="{48BEECD9-67A3-D8DB-9840-80DB01AF0CD3}"/>
              </a:ext>
            </a:extLst>
          </p:cNvPr>
          <p:cNvGrpSpPr/>
          <p:nvPr/>
        </p:nvGrpSpPr>
        <p:grpSpPr>
          <a:xfrm>
            <a:off x="1410074" y="4288363"/>
            <a:ext cx="458529" cy="458529"/>
            <a:chOff x="0" y="0"/>
            <a:chExt cx="812800" cy="812800"/>
          </a:xfrm>
        </p:grpSpPr>
        <p:sp>
          <p:nvSpPr>
            <p:cNvPr id="14" name="Freeform 14">
              <a:extLst>
                <a:ext uri="{FF2B5EF4-FFF2-40B4-BE49-F238E27FC236}">
                  <a16:creationId xmlns:a16="http://schemas.microsoft.com/office/drawing/2014/main" id="{4F4C35D8-30FB-5F54-B2E6-CE5D05600D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A9AD3"/>
            </a:solidFill>
          </p:spPr>
          <p:txBody>
            <a:bodyPr/>
            <a:lstStyle/>
            <a:p>
              <a:endParaRPr lang="en-GB" sz="1200"/>
            </a:p>
          </p:txBody>
        </p:sp>
        <p:sp>
          <p:nvSpPr>
            <p:cNvPr id="15" name="TextBox 15">
              <a:extLst>
                <a:ext uri="{FF2B5EF4-FFF2-40B4-BE49-F238E27FC236}">
                  <a16:creationId xmlns:a16="http://schemas.microsoft.com/office/drawing/2014/main" id="{05AECF54-DBD4-F2A4-E25F-89BF43C6BE39}"/>
                </a:ext>
              </a:extLst>
            </p:cNvPr>
            <p:cNvSpPr txBox="1"/>
            <p:nvPr/>
          </p:nvSpPr>
          <p:spPr>
            <a:xfrm>
              <a:off x="76200" y="-9525"/>
              <a:ext cx="660400" cy="746125"/>
            </a:xfrm>
            <a:prstGeom prst="rect">
              <a:avLst/>
            </a:prstGeom>
          </p:spPr>
          <p:txBody>
            <a:bodyPr lIns="28362" tIns="28362" rIns="28362" bIns="28362" rtlCol="0" anchor="ctr"/>
            <a:lstStyle/>
            <a:p>
              <a:pPr algn="ctr">
                <a:lnSpc>
                  <a:spcPts val="1493"/>
                </a:lnSpc>
              </a:pPr>
              <a:endParaRPr sz="1200"/>
            </a:p>
          </p:txBody>
        </p:sp>
      </p:grpSp>
      <p:sp>
        <p:nvSpPr>
          <p:cNvPr id="16" name="Freeform 16">
            <a:extLst>
              <a:ext uri="{FF2B5EF4-FFF2-40B4-BE49-F238E27FC236}">
                <a16:creationId xmlns:a16="http://schemas.microsoft.com/office/drawing/2014/main" id="{42E538C4-B8B7-693A-38D9-6616C664CA07}"/>
              </a:ext>
            </a:extLst>
          </p:cNvPr>
          <p:cNvSpPr/>
          <p:nvPr/>
        </p:nvSpPr>
        <p:spPr>
          <a:xfrm>
            <a:off x="1528961" y="4407249"/>
            <a:ext cx="220755" cy="220755"/>
          </a:xfrm>
          <a:custGeom>
            <a:avLst/>
            <a:gdLst/>
            <a:ahLst/>
            <a:cxnLst/>
            <a:rect l="l" t="t" r="r" b="b"/>
            <a:pathLst>
              <a:path w="331132" h="331132">
                <a:moveTo>
                  <a:pt x="0" y="0"/>
                </a:moveTo>
                <a:lnTo>
                  <a:pt x="331132" y="0"/>
                </a:lnTo>
                <a:lnTo>
                  <a:pt x="331132" y="331133"/>
                </a:lnTo>
                <a:lnTo>
                  <a:pt x="0" y="3311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200"/>
          </a:p>
        </p:txBody>
      </p:sp>
      <p:grpSp>
        <p:nvGrpSpPr>
          <p:cNvPr id="17" name="Group 17">
            <a:extLst>
              <a:ext uri="{FF2B5EF4-FFF2-40B4-BE49-F238E27FC236}">
                <a16:creationId xmlns:a16="http://schemas.microsoft.com/office/drawing/2014/main" id="{33C87EB6-90AA-C12F-DB94-F3EBC4FF0334}"/>
              </a:ext>
            </a:extLst>
          </p:cNvPr>
          <p:cNvGrpSpPr/>
          <p:nvPr/>
        </p:nvGrpSpPr>
        <p:grpSpPr>
          <a:xfrm>
            <a:off x="1410074" y="5101536"/>
            <a:ext cx="458529" cy="458529"/>
            <a:chOff x="0" y="0"/>
            <a:chExt cx="812800" cy="812800"/>
          </a:xfrm>
        </p:grpSpPr>
        <p:sp>
          <p:nvSpPr>
            <p:cNvPr id="18" name="Freeform 18">
              <a:extLst>
                <a:ext uri="{FF2B5EF4-FFF2-40B4-BE49-F238E27FC236}">
                  <a16:creationId xmlns:a16="http://schemas.microsoft.com/office/drawing/2014/main" id="{2ED11A74-BABE-8E90-57F1-45554B998B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A9AD3"/>
            </a:solidFill>
          </p:spPr>
          <p:txBody>
            <a:bodyPr/>
            <a:lstStyle/>
            <a:p>
              <a:endParaRPr lang="en-GB" sz="1200"/>
            </a:p>
          </p:txBody>
        </p:sp>
        <p:sp>
          <p:nvSpPr>
            <p:cNvPr id="19" name="TextBox 19">
              <a:extLst>
                <a:ext uri="{FF2B5EF4-FFF2-40B4-BE49-F238E27FC236}">
                  <a16:creationId xmlns:a16="http://schemas.microsoft.com/office/drawing/2014/main" id="{5918322A-1D41-657E-A15F-E674103E751A}"/>
                </a:ext>
              </a:extLst>
            </p:cNvPr>
            <p:cNvSpPr txBox="1"/>
            <p:nvPr/>
          </p:nvSpPr>
          <p:spPr>
            <a:xfrm>
              <a:off x="76200" y="-9525"/>
              <a:ext cx="660400" cy="746125"/>
            </a:xfrm>
            <a:prstGeom prst="rect">
              <a:avLst/>
            </a:prstGeom>
          </p:spPr>
          <p:txBody>
            <a:bodyPr lIns="28362" tIns="28362" rIns="28362" bIns="28362" rtlCol="0" anchor="ctr"/>
            <a:lstStyle/>
            <a:p>
              <a:pPr algn="ctr">
                <a:lnSpc>
                  <a:spcPts val="1493"/>
                </a:lnSpc>
              </a:pPr>
              <a:endParaRPr sz="1200"/>
            </a:p>
          </p:txBody>
        </p:sp>
      </p:grpSp>
      <p:sp>
        <p:nvSpPr>
          <p:cNvPr id="20" name="Freeform 20">
            <a:extLst>
              <a:ext uri="{FF2B5EF4-FFF2-40B4-BE49-F238E27FC236}">
                <a16:creationId xmlns:a16="http://schemas.microsoft.com/office/drawing/2014/main" id="{CCC6C081-30C6-EC73-2D47-8E9A314FB492}"/>
              </a:ext>
            </a:extLst>
          </p:cNvPr>
          <p:cNvSpPr/>
          <p:nvPr/>
        </p:nvSpPr>
        <p:spPr>
          <a:xfrm>
            <a:off x="1528961" y="5220422"/>
            <a:ext cx="220755" cy="220755"/>
          </a:xfrm>
          <a:custGeom>
            <a:avLst/>
            <a:gdLst/>
            <a:ahLst/>
            <a:cxnLst/>
            <a:rect l="l" t="t" r="r" b="b"/>
            <a:pathLst>
              <a:path w="331132" h="331132">
                <a:moveTo>
                  <a:pt x="0" y="0"/>
                </a:moveTo>
                <a:lnTo>
                  <a:pt x="331132" y="0"/>
                </a:lnTo>
                <a:lnTo>
                  <a:pt x="331132" y="331132"/>
                </a:lnTo>
                <a:lnTo>
                  <a:pt x="0" y="3311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200"/>
          </a:p>
        </p:txBody>
      </p:sp>
      <p:sp>
        <p:nvSpPr>
          <p:cNvPr id="21" name="TextBox 21">
            <a:extLst>
              <a:ext uri="{FF2B5EF4-FFF2-40B4-BE49-F238E27FC236}">
                <a16:creationId xmlns:a16="http://schemas.microsoft.com/office/drawing/2014/main" id="{5DA00F2E-38B1-7709-317D-7662013EB1C9}"/>
              </a:ext>
            </a:extLst>
          </p:cNvPr>
          <p:cNvSpPr txBox="1"/>
          <p:nvPr/>
        </p:nvSpPr>
        <p:spPr>
          <a:xfrm>
            <a:off x="2022505" y="3570682"/>
            <a:ext cx="2920727" cy="250453"/>
          </a:xfrm>
          <a:prstGeom prst="rect">
            <a:avLst/>
          </a:prstGeom>
        </p:spPr>
        <p:txBody>
          <a:bodyPr wrap="square" lIns="0" tIns="0" rIns="0" bIns="0" rtlCol="0" anchor="t">
            <a:spAutoFit/>
          </a:bodyPr>
          <a:lstStyle/>
          <a:p>
            <a:pPr>
              <a:lnSpc>
                <a:spcPts val="1867"/>
              </a:lnSpc>
            </a:pPr>
            <a:r>
              <a:rPr lang="pl-PL" sz="2000" b="1" dirty="0">
                <a:solidFill>
                  <a:srgbClr val="FFFFFF"/>
                </a:solidFill>
                <a:ea typeface="Poppins Semi-Bold"/>
                <a:cs typeface="Poppins Semi-Bold"/>
                <a:sym typeface="Poppins Semi-Bold"/>
              </a:rPr>
              <a:t>1…..</a:t>
            </a:r>
            <a:endParaRPr lang="en-US" sz="2000" b="1" dirty="0">
              <a:solidFill>
                <a:srgbClr val="FFFFFF"/>
              </a:solidFill>
              <a:ea typeface="Poppins Semi-Bold"/>
              <a:cs typeface="Poppins Semi-Bold"/>
              <a:sym typeface="Poppins Semi-Bold"/>
            </a:endParaRPr>
          </a:p>
        </p:txBody>
      </p:sp>
      <p:sp>
        <p:nvSpPr>
          <p:cNvPr id="22" name="TextBox 22">
            <a:extLst>
              <a:ext uri="{FF2B5EF4-FFF2-40B4-BE49-F238E27FC236}">
                <a16:creationId xmlns:a16="http://schemas.microsoft.com/office/drawing/2014/main" id="{64A526E0-99B5-8181-13B6-AF649F5CA447}"/>
              </a:ext>
            </a:extLst>
          </p:cNvPr>
          <p:cNvSpPr txBox="1"/>
          <p:nvPr/>
        </p:nvSpPr>
        <p:spPr>
          <a:xfrm>
            <a:off x="2022506" y="4383854"/>
            <a:ext cx="2708505" cy="250453"/>
          </a:xfrm>
          <a:prstGeom prst="rect">
            <a:avLst/>
          </a:prstGeom>
        </p:spPr>
        <p:txBody>
          <a:bodyPr lIns="0" tIns="0" rIns="0" bIns="0" rtlCol="0" anchor="t">
            <a:spAutoFit/>
          </a:bodyPr>
          <a:lstStyle/>
          <a:p>
            <a:pPr>
              <a:lnSpc>
                <a:spcPts val="1867"/>
              </a:lnSpc>
            </a:pPr>
            <a:r>
              <a:rPr lang="pl-PL" sz="2000" b="1" dirty="0">
                <a:solidFill>
                  <a:srgbClr val="FFFFFF"/>
                </a:solidFill>
                <a:ea typeface="Poppins Semi-Bold"/>
                <a:cs typeface="Poppins Semi-Bold"/>
                <a:sym typeface="Poppins Semi-Bold"/>
              </a:rPr>
              <a:t>2…..</a:t>
            </a:r>
            <a:endParaRPr lang="en-US" sz="2000" b="1" dirty="0">
              <a:solidFill>
                <a:srgbClr val="FFFFFF"/>
              </a:solidFill>
              <a:ea typeface="Poppins Semi-Bold"/>
              <a:cs typeface="Poppins Semi-Bold"/>
              <a:sym typeface="Poppins Semi-Bold"/>
            </a:endParaRPr>
          </a:p>
        </p:txBody>
      </p:sp>
      <p:sp>
        <p:nvSpPr>
          <p:cNvPr id="23" name="TextBox 23">
            <a:extLst>
              <a:ext uri="{FF2B5EF4-FFF2-40B4-BE49-F238E27FC236}">
                <a16:creationId xmlns:a16="http://schemas.microsoft.com/office/drawing/2014/main" id="{5460A1A0-4E32-E005-7B6B-371C874765CA}"/>
              </a:ext>
            </a:extLst>
          </p:cNvPr>
          <p:cNvSpPr txBox="1"/>
          <p:nvPr/>
        </p:nvSpPr>
        <p:spPr>
          <a:xfrm>
            <a:off x="1410073" y="1034057"/>
            <a:ext cx="4685927" cy="1969770"/>
          </a:xfrm>
          <a:prstGeom prst="rect">
            <a:avLst/>
          </a:prstGeom>
        </p:spPr>
        <p:txBody>
          <a:bodyPr wrap="square" lIns="0" tIns="0" rIns="0" bIns="0" rtlCol="0" anchor="t">
            <a:spAutoFit/>
          </a:bodyPr>
          <a:lstStyle/>
          <a:p>
            <a:r>
              <a:rPr lang="en-US" sz="3200" b="1" dirty="0">
                <a:solidFill>
                  <a:srgbClr val="FFFFFF"/>
                </a:solidFill>
                <a:latin typeface="+mj-lt"/>
                <a:ea typeface="Agrandir Bold"/>
                <a:cs typeface="Agrandir Bold"/>
                <a:sym typeface="Agrandir Bold"/>
              </a:rPr>
              <a:t>Indicate the order in which interventions should be implemented. Select the top three priority sections.</a:t>
            </a:r>
            <a:r>
              <a:rPr lang="en-GB" sz="3200" b="1" dirty="0">
                <a:solidFill>
                  <a:srgbClr val="FFFFFF"/>
                </a:solidFill>
                <a:latin typeface="+mj-lt"/>
                <a:ea typeface="Agrandir Bold"/>
                <a:cs typeface="Agrandir Bold"/>
                <a:sym typeface="Agrandir Bold"/>
              </a:rPr>
              <a:t> </a:t>
            </a:r>
            <a:endParaRPr lang="en-US" sz="3200" b="1" dirty="0">
              <a:solidFill>
                <a:srgbClr val="FFFFFF"/>
              </a:solidFill>
              <a:latin typeface="+mj-lt"/>
              <a:ea typeface="Agrandir Bold"/>
              <a:cs typeface="Agrandir Bold"/>
              <a:sym typeface="Agrandir Bold"/>
            </a:endParaRPr>
          </a:p>
        </p:txBody>
      </p:sp>
      <p:sp>
        <p:nvSpPr>
          <p:cNvPr id="24" name="TextBox 24">
            <a:extLst>
              <a:ext uri="{FF2B5EF4-FFF2-40B4-BE49-F238E27FC236}">
                <a16:creationId xmlns:a16="http://schemas.microsoft.com/office/drawing/2014/main" id="{1BF0E9F5-FC6B-37F4-DAF6-7B4320F989A4}"/>
              </a:ext>
            </a:extLst>
          </p:cNvPr>
          <p:cNvSpPr txBox="1"/>
          <p:nvPr/>
        </p:nvSpPr>
        <p:spPr>
          <a:xfrm>
            <a:off x="2022506" y="5197026"/>
            <a:ext cx="3491073" cy="250453"/>
          </a:xfrm>
          <a:prstGeom prst="rect">
            <a:avLst/>
          </a:prstGeom>
        </p:spPr>
        <p:txBody>
          <a:bodyPr lIns="0" tIns="0" rIns="0" bIns="0" rtlCol="0" anchor="t">
            <a:spAutoFit/>
          </a:bodyPr>
          <a:lstStyle/>
          <a:p>
            <a:pPr>
              <a:lnSpc>
                <a:spcPts val="1867"/>
              </a:lnSpc>
            </a:pPr>
            <a:r>
              <a:rPr lang="pl-PL" sz="2000" b="1" dirty="0">
                <a:solidFill>
                  <a:srgbClr val="FFFFFF"/>
                </a:solidFill>
                <a:ea typeface="Poppins Semi-Bold"/>
                <a:cs typeface="Poppins Semi-Bold"/>
                <a:sym typeface="Poppins Semi-Bold"/>
              </a:rPr>
              <a:t>3…..</a:t>
            </a:r>
            <a:endParaRPr lang="en-US" sz="2000" b="1" dirty="0">
              <a:solidFill>
                <a:srgbClr val="FFFFFF"/>
              </a:solidFill>
              <a:ea typeface="Poppins Semi-Bold"/>
              <a:cs typeface="Poppins Semi-Bold"/>
              <a:sym typeface="Poppins Semi-Bold"/>
            </a:endParaRPr>
          </a:p>
        </p:txBody>
      </p:sp>
      <p:sp>
        <p:nvSpPr>
          <p:cNvPr id="25" name="Freeform 25">
            <a:extLst>
              <a:ext uri="{FF2B5EF4-FFF2-40B4-BE49-F238E27FC236}">
                <a16:creationId xmlns:a16="http://schemas.microsoft.com/office/drawing/2014/main" id="{7EFF195D-8003-82DF-C963-495F0351681E}"/>
              </a:ext>
            </a:extLst>
          </p:cNvPr>
          <p:cNvSpPr/>
          <p:nvPr/>
        </p:nvSpPr>
        <p:spPr>
          <a:xfrm rot="-10800000">
            <a:off x="10692011" y="5041395"/>
            <a:ext cx="2454091" cy="1932039"/>
          </a:xfrm>
          <a:custGeom>
            <a:avLst/>
            <a:gdLst/>
            <a:ahLst/>
            <a:cxnLst/>
            <a:rect l="l" t="t" r="r" b="b"/>
            <a:pathLst>
              <a:path w="3681137" h="2898059">
                <a:moveTo>
                  <a:pt x="0" y="0"/>
                </a:moveTo>
                <a:lnTo>
                  <a:pt x="3681137" y="0"/>
                </a:lnTo>
                <a:lnTo>
                  <a:pt x="3681137" y="2898059"/>
                </a:lnTo>
                <a:lnTo>
                  <a:pt x="0" y="28980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a:p>
        </p:txBody>
      </p:sp>
      <p:sp>
        <p:nvSpPr>
          <p:cNvPr id="26" name="Freeform 26">
            <a:extLst>
              <a:ext uri="{FF2B5EF4-FFF2-40B4-BE49-F238E27FC236}">
                <a16:creationId xmlns:a16="http://schemas.microsoft.com/office/drawing/2014/main" id="{F72662A0-EAEB-21DA-94FB-F390A149A2E5}"/>
              </a:ext>
            </a:extLst>
          </p:cNvPr>
          <p:cNvSpPr/>
          <p:nvPr/>
        </p:nvSpPr>
        <p:spPr>
          <a:xfrm>
            <a:off x="3940018" y="357568"/>
            <a:ext cx="2006430" cy="408582"/>
          </a:xfrm>
          <a:custGeom>
            <a:avLst/>
            <a:gdLst/>
            <a:ahLst/>
            <a:cxnLst/>
            <a:rect l="l" t="t" r="r" b="b"/>
            <a:pathLst>
              <a:path w="3009645" h="612873">
                <a:moveTo>
                  <a:pt x="0" y="0"/>
                </a:moveTo>
                <a:lnTo>
                  <a:pt x="3009645" y="0"/>
                </a:lnTo>
                <a:lnTo>
                  <a:pt x="3009645" y="612873"/>
                </a:lnTo>
                <a:lnTo>
                  <a:pt x="0" y="6128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1200"/>
          </a:p>
        </p:txBody>
      </p:sp>
    </p:spTree>
    <p:extLst>
      <p:ext uri="{BB962C8B-B14F-4D97-AF65-F5344CB8AC3E}">
        <p14:creationId xmlns:p14="http://schemas.microsoft.com/office/powerpoint/2010/main" val="50997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p:txBody>
          <a:bodyPr/>
          <a:lstStyle/>
          <a:p>
            <a:r>
              <a:rPr dirty="0"/>
              <a:t>Three approaches to </a:t>
            </a:r>
            <a:r>
              <a:rPr dirty="0" err="1"/>
              <a:t>prioritising</a:t>
            </a:r>
            <a:r>
              <a:rPr dirty="0"/>
              <a:t> road safety interventions</a:t>
            </a:r>
          </a:p>
        </p:txBody>
      </p:sp>
      <p:sp>
        <p:nvSpPr>
          <p:cNvPr id="2" name="Title 1"/>
          <p:cNvSpPr>
            <a:spLocks noGrp="1"/>
          </p:cNvSpPr>
          <p:nvPr>
            <p:ph type="title"/>
          </p:nvPr>
        </p:nvSpPr>
        <p:spPr/>
        <p:txBody>
          <a:bodyPr/>
          <a:lstStyle/>
          <a:p>
            <a:r>
              <a:rPr lang="en-AU" noProof="0" dirty="0"/>
              <a:t>EXERCISE</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t>Objective: identify sections with the highest number of crashes.</a:t>
            </a:r>
          </a:p>
          <a:p>
            <a:r>
              <a:t>Advantages: simple, transparent, easy to communicate.</a:t>
            </a:r>
          </a:p>
          <a:p>
            <a:r>
              <a:t>Limitation: ignores severity, exposure and vulnerable road users.</a:t>
            </a:r>
          </a:p>
          <a:p>
            <a:r>
              <a:t>Discussion: Should many minor crashes outweigh one fatal crash?</a:t>
            </a:r>
          </a:p>
        </p:txBody>
      </p:sp>
      <p:sp>
        <p:nvSpPr>
          <p:cNvPr id="2" name="Title 1"/>
          <p:cNvSpPr>
            <a:spLocks noGrp="1"/>
          </p:cNvSpPr>
          <p:nvPr>
            <p:ph type="title"/>
          </p:nvPr>
        </p:nvSpPr>
        <p:spPr/>
        <p:txBody>
          <a:bodyPr/>
          <a:lstStyle/>
          <a:p>
            <a:r>
              <a:t>Approach 1: Key Points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a:extLst>
              <a:ext uri="{FF2B5EF4-FFF2-40B4-BE49-F238E27FC236}">
                <a16:creationId xmlns:a16="http://schemas.microsoft.com/office/drawing/2014/main" id="{903EB6FB-4A9C-368B-FF38-5A25E8125FDC}"/>
              </a:ext>
            </a:extLst>
          </p:cNvPr>
          <p:cNvSpPr>
            <a:spLocks noGrp="1"/>
          </p:cNvSpPr>
          <p:nvPr>
            <p:ph idx="1"/>
          </p:nvPr>
        </p:nvSpPr>
        <p:spPr/>
        <p:txBody>
          <a:bodyPr/>
          <a:lstStyle/>
          <a:p>
            <a:endParaRPr lang="pl-PL"/>
          </a:p>
        </p:txBody>
      </p:sp>
      <p:sp>
        <p:nvSpPr>
          <p:cNvPr id="2" name="Title 1"/>
          <p:cNvSpPr>
            <a:spLocks noGrp="1"/>
          </p:cNvSpPr>
          <p:nvPr>
            <p:ph type="title"/>
          </p:nvPr>
        </p:nvSpPr>
        <p:spPr/>
        <p:txBody>
          <a:bodyPr/>
          <a:lstStyle/>
          <a:p>
            <a:r>
              <a:t>Approach 1: Crash Frequency</a:t>
            </a:r>
          </a:p>
        </p:txBody>
      </p:sp>
      <p:graphicFrame>
        <p:nvGraphicFramePr>
          <p:cNvPr id="3" name="Table 2"/>
          <p:cNvGraphicFramePr>
            <a:graphicFrameLocks noGrp="1"/>
          </p:cNvGraphicFramePr>
          <p:nvPr/>
        </p:nvGraphicFramePr>
        <p:xfrm>
          <a:off x="1889760" y="1950134"/>
          <a:ext cx="8046720" cy="3200400"/>
        </p:xfrm>
        <a:graphic>
          <a:graphicData uri="http://schemas.openxmlformats.org/drawingml/2006/table">
            <a:tbl>
              <a:tblPr firstRow="1" bandRow="1">
                <a:tableStyleId>{5C22544A-7EE6-4342-B048-85BDC9FD1C3A}</a:tableStyleId>
              </a:tblPr>
              <a:tblGrid>
                <a:gridCol w="2682240">
                  <a:extLst>
                    <a:ext uri="{9D8B030D-6E8A-4147-A177-3AD203B41FA5}">
                      <a16:colId xmlns:a16="http://schemas.microsoft.com/office/drawing/2014/main" val="20000"/>
                    </a:ext>
                  </a:extLst>
                </a:gridCol>
                <a:gridCol w="2682240">
                  <a:extLst>
                    <a:ext uri="{9D8B030D-6E8A-4147-A177-3AD203B41FA5}">
                      <a16:colId xmlns:a16="http://schemas.microsoft.com/office/drawing/2014/main" val="20001"/>
                    </a:ext>
                  </a:extLst>
                </a:gridCol>
                <a:gridCol w="2682240">
                  <a:extLst>
                    <a:ext uri="{9D8B030D-6E8A-4147-A177-3AD203B41FA5}">
                      <a16:colId xmlns:a16="http://schemas.microsoft.com/office/drawing/2014/main" val="20002"/>
                    </a:ext>
                  </a:extLst>
                </a:gridCol>
              </a:tblGrid>
              <a:tr h="400050">
                <a:tc>
                  <a:txBody>
                    <a:bodyPr/>
                    <a:lstStyle/>
                    <a:p>
                      <a:r>
                        <a:t>Rank</a:t>
                      </a:r>
                    </a:p>
                  </a:txBody>
                  <a:tcPr/>
                </a:tc>
                <a:tc>
                  <a:txBody>
                    <a:bodyPr/>
                    <a:lstStyle/>
                    <a:p>
                      <a:r>
                        <a:t>Section</a:t>
                      </a:r>
                    </a:p>
                  </a:txBody>
                  <a:tcPr/>
                </a:tc>
                <a:tc>
                  <a:txBody>
                    <a:bodyPr/>
                    <a:lstStyle/>
                    <a:p>
                      <a:r>
                        <a:t>Crashes</a:t>
                      </a:r>
                    </a:p>
                  </a:txBody>
                  <a:tcPr/>
                </a:tc>
                <a:extLst>
                  <a:ext uri="{0D108BD9-81ED-4DB2-BD59-A6C34878D82A}">
                    <a16:rowId xmlns:a16="http://schemas.microsoft.com/office/drawing/2014/main" val="10000"/>
                  </a:ext>
                </a:extLst>
              </a:tr>
              <a:tr h="400050">
                <a:tc>
                  <a:txBody>
                    <a:bodyPr/>
                    <a:lstStyle/>
                    <a:p>
                      <a:r>
                        <a:t>1</a:t>
                      </a:r>
                    </a:p>
                  </a:txBody>
                  <a:tcPr/>
                </a:tc>
                <a:tc>
                  <a:txBody>
                    <a:bodyPr/>
                    <a:lstStyle/>
                    <a:p>
                      <a:r>
                        <a:t>A</a:t>
                      </a:r>
                    </a:p>
                  </a:txBody>
                  <a:tcPr/>
                </a:tc>
                <a:tc>
                  <a:txBody>
                    <a:bodyPr/>
                    <a:lstStyle/>
                    <a:p>
                      <a:r>
                        <a:t>8</a:t>
                      </a:r>
                    </a:p>
                  </a:txBody>
                  <a:tcPr/>
                </a:tc>
                <a:extLst>
                  <a:ext uri="{0D108BD9-81ED-4DB2-BD59-A6C34878D82A}">
                    <a16:rowId xmlns:a16="http://schemas.microsoft.com/office/drawing/2014/main" val="10001"/>
                  </a:ext>
                </a:extLst>
              </a:tr>
              <a:tr h="400050">
                <a:tc>
                  <a:txBody>
                    <a:bodyPr/>
                    <a:lstStyle/>
                    <a:p>
                      <a:r>
                        <a:rPr dirty="0"/>
                        <a:t>2</a:t>
                      </a:r>
                    </a:p>
                  </a:txBody>
                  <a:tcPr/>
                </a:tc>
                <a:tc>
                  <a:txBody>
                    <a:bodyPr/>
                    <a:lstStyle/>
                    <a:p>
                      <a:r>
                        <a:t>E</a:t>
                      </a:r>
                    </a:p>
                  </a:txBody>
                  <a:tcPr/>
                </a:tc>
                <a:tc>
                  <a:txBody>
                    <a:bodyPr/>
                    <a:lstStyle/>
                    <a:p>
                      <a:r>
                        <a:t>6</a:t>
                      </a:r>
                    </a:p>
                  </a:txBody>
                  <a:tcPr/>
                </a:tc>
                <a:extLst>
                  <a:ext uri="{0D108BD9-81ED-4DB2-BD59-A6C34878D82A}">
                    <a16:rowId xmlns:a16="http://schemas.microsoft.com/office/drawing/2014/main" val="10002"/>
                  </a:ext>
                </a:extLst>
              </a:tr>
              <a:tr h="400050">
                <a:tc>
                  <a:txBody>
                    <a:bodyPr/>
                    <a:lstStyle/>
                    <a:p>
                      <a:r>
                        <a:t>3</a:t>
                      </a:r>
                    </a:p>
                  </a:txBody>
                  <a:tcPr/>
                </a:tc>
                <a:tc>
                  <a:txBody>
                    <a:bodyPr/>
                    <a:lstStyle/>
                    <a:p>
                      <a:r>
                        <a:t>G</a:t>
                      </a:r>
                    </a:p>
                  </a:txBody>
                  <a:tcPr/>
                </a:tc>
                <a:tc>
                  <a:txBody>
                    <a:bodyPr/>
                    <a:lstStyle/>
                    <a:p>
                      <a:r>
                        <a:t>5</a:t>
                      </a:r>
                    </a:p>
                  </a:txBody>
                  <a:tcPr/>
                </a:tc>
                <a:extLst>
                  <a:ext uri="{0D108BD9-81ED-4DB2-BD59-A6C34878D82A}">
                    <a16:rowId xmlns:a16="http://schemas.microsoft.com/office/drawing/2014/main" val="10003"/>
                  </a:ext>
                </a:extLst>
              </a:tr>
              <a:tr h="400050">
                <a:tc>
                  <a:txBody>
                    <a:bodyPr/>
                    <a:lstStyle/>
                    <a:p>
                      <a:r>
                        <a:t>4</a:t>
                      </a:r>
                    </a:p>
                  </a:txBody>
                  <a:tcPr/>
                </a:tc>
                <a:tc>
                  <a:txBody>
                    <a:bodyPr/>
                    <a:lstStyle/>
                    <a:p>
                      <a:r>
                        <a:t>F</a:t>
                      </a:r>
                    </a:p>
                  </a:txBody>
                  <a:tcPr/>
                </a:tc>
                <a:tc>
                  <a:txBody>
                    <a:bodyPr/>
                    <a:lstStyle/>
                    <a:p>
                      <a:r>
                        <a:t>4</a:t>
                      </a:r>
                    </a:p>
                  </a:txBody>
                  <a:tcPr/>
                </a:tc>
                <a:extLst>
                  <a:ext uri="{0D108BD9-81ED-4DB2-BD59-A6C34878D82A}">
                    <a16:rowId xmlns:a16="http://schemas.microsoft.com/office/drawing/2014/main" val="10004"/>
                  </a:ext>
                </a:extLst>
              </a:tr>
              <a:tr h="400050">
                <a:tc>
                  <a:txBody>
                    <a:bodyPr/>
                    <a:lstStyle/>
                    <a:p>
                      <a:r>
                        <a:t>5</a:t>
                      </a:r>
                    </a:p>
                  </a:txBody>
                  <a:tcPr/>
                </a:tc>
                <a:tc>
                  <a:txBody>
                    <a:bodyPr/>
                    <a:lstStyle/>
                    <a:p>
                      <a:r>
                        <a:t>D</a:t>
                      </a:r>
                    </a:p>
                  </a:txBody>
                  <a:tcPr/>
                </a:tc>
                <a:tc>
                  <a:txBody>
                    <a:bodyPr/>
                    <a:lstStyle/>
                    <a:p>
                      <a:r>
                        <a:t>3</a:t>
                      </a:r>
                    </a:p>
                  </a:txBody>
                  <a:tcPr/>
                </a:tc>
                <a:extLst>
                  <a:ext uri="{0D108BD9-81ED-4DB2-BD59-A6C34878D82A}">
                    <a16:rowId xmlns:a16="http://schemas.microsoft.com/office/drawing/2014/main" val="10005"/>
                  </a:ext>
                </a:extLst>
              </a:tr>
              <a:tr h="400050">
                <a:tc>
                  <a:txBody>
                    <a:bodyPr/>
                    <a:lstStyle/>
                    <a:p>
                      <a:r>
                        <a:t>6</a:t>
                      </a:r>
                    </a:p>
                  </a:txBody>
                  <a:tcPr/>
                </a:tc>
                <a:tc>
                  <a:txBody>
                    <a:bodyPr/>
                    <a:lstStyle/>
                    <a:p>
                      <a:r>
                        <a:t>B</a:t>
                      </a:r>
                    </a:p>
                  </a:txBody>
                  <a:tcPr/>
                </a:tc>
                <a:tc>
                  <a:txBody>
                    <a:bodyPr/>
                    <a:lstStyle/>
                    <a:p>
                      <a:r>
                        <a:t>2</a:t>
                      </a:r>
                    </a:p>
                  </a:txBody>
                  <a:tcPr/>
                </a:tc>
                <a:extLst>
                  <a:ext uri="{0D108BD9-81ED-4DB2-BD59-A6C34878D82A}">
                    <a16:rowId xmlns:a16="http://schemas.microsoft.com/office/drawing/2014/main" val="10006"/>
                  </a:ext>
                </a:extLst>
              </a:tr>
              <a:tr h="400050">
                <a:tc>
                  <a:txBody>
                    <a:bodyPr/>
                    <a:lstStyle/>
                    <a:p>
                      <a:r>
                        <a:t>7</a:t>
                      </a:r>
                    </a:p>
                  </a:txBody>
                  <a:tcPr/>
                </a:tc>
                <a:tc>
                  <a:txBody>
                    <a:bodyPr/>
                    <a:lstStyle/>
                    <a:p>
                      <a:r>
                        <a:t>C</a:t>
                      </a:r>
                    </a:p>
                  </a:txBody>
                  <a:tcPr/>
                </a:tc>
                <a:tc>
                  <a:txBody>
                    <a:bodyPr/>
                    <a:lstStyle/>
                    <a:p>
                      <a:r>
                        <a:rPr dirty="0"/>
                        <a:t>0</a:t>
                      </a: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t>Objective: reduce fatalities and serious injuries.</a:t>
            </a:r>
          </a:p>
          <a:p>
            <a:r>
              <a:t>Aligned with Safe System and Vision Zero principles.</a:t>
            </a:r>
          </a:p>
          <a:p>
            <a:r>
              <a:t>Focuses on societal harm rather than crash counts.</a:t>
            </a:r>
          </a:p>
          <a:p>
            <a:r>
              <a:t>Discussion: Should one fatal crash outweigh ten minor injury crashes?</a:t>
            </a:r>
          </a:p>
        </p:txBody>
      </p:sp>
      <p:sp>
        <p:nvSpPr>
          <p:cNvPr id="2" name="Title 1"/>
          <p:cNvSpPr>
            <a:spLocks noGrp="1"/>
          </p:cNvSpPr>
          <p:nvPr>
            <p:ph type="title"/>
          </p:nvPr>
        </p:nvSpPr>
        <p:spPr/>
        <p:txBody>
          <a:bodyPr/>
          <a:lstStyle/>
          <a:p>
            <a:r>
              <a:t>Approach 2: Key Points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a:extLst>
              <a:ext uri="{FF2B5EF4-FFF2-40B4-BE49-F238E27FC236}">
                <a16:creationId xmlns:a16="http://schemas.microsoft.com/office/drawing/2014/main" id="{54C783C7-128C-F35C-6D54-98AC25C86A98}"/>
              </a:ext>
            </a:extLst>
          </p:cNvPr>
          <p:cNvSpPr>
            <a:spLocks noGrp="1"/>
          </p:cNvSpPr>
          <p:nvPr>
            <p:ph idx="1"/>
          </p:nvPr>
        </p:nvSpPr>
        <p:spPr/>
        <p:txBody>
          <a:bodyPr/>
          <a:lstStyle/>
          <a:p>
            <a:endParaRPr lang="pl-PL"/>
          </a:p>
        </p:txBody>
      </p:sp>
      <p:sp>
        <p:nvSpPr>
          <p:cNvPr id="2" name="Title 1"/>
          <p:cNvSpPr>
            <a:spLocks noGrp="1"/>
          </p:cNvSpPr>
          <p:nvPr>
            <p:ph type="title"/>
          </p:nvPr>
        </p:nvSpPr>
        <p:spPr/>
        <p:txBody>
          <a:bodyPr/>
          <a:lstStyle/>
          <a:p>
            <a:r>
              <a:t>Approach 2: Crash Severity (Vision Zero)</a:t>
            </a:r>
          </a:p>
        </p:txBody>
      </p:sp>
      <p:graphicFrame>
        <p:nvGraphicFramePr>
          <p:cNvPr id="3" name="Table 2"/>
          <p:cNvGraphicFramePr>
            <a:graphicFrameLocks noGrp="1"/>
          </p:cNvGraphicFramePr>
          <p:nvPr/>
        </p:nvGraphicFramePr>
        <p:xfrm>
          <a:off x="1889760" y="1765495"/>
          <a:ext cx="8046720" cy="3680460"/>
        </p:xfrm>
        <a:graphic>
          <a:graphicData uri="http://schemas.openxmlformats.org/drawingml/2006/table">
            <a:tbl>
              <a:tblPr firstRow="1" bandRow="1">
                <a:tableStyleId>{5C22544A-7EE6-4342-B048-85BDC9FD1C3A}</a:tableStyleId>
              </a:tblPr>
              <a:tblGrid>
                <a:gridCol w="2682240">
                  <a:extLst>
                    <a:ext uri="{9D8B030D-6E8A-4147-A177-3AD203B41FA5}">
                      <a16:colId xmlns:a16="http://schemas.microsoft.com/office/drawing/2014/main" val="20000"/>
                    </a:ext>
                  </a:extLst>
                </a:gridCol>
                <a:gridCol w="2682240">
                  <a:extLst>
                    <a:ext uri="{9D8B030D-6E8A-4147-A177-3AD203B41FA5}">
                      <a16:colId xmlns:a16="http://schemas.microsoft.com/office/drawing/2014/main" val="20001"/>
                    </a:ext>
                  </a:extLst>
                </a:gridCol>
                <a:gridCol w="2682240">
                  <a:extLst>
                    <a:ext uri="{9D8B030D-6E8A-4147-A177-3AD203B41FA5}">
                      <a16:colId xmlns:a16="http://schemas.microsoft.com/office/drawing/2014/main" val="20002"/>
                    </a:ext>
                  </a:extLst>
                </a:gridCol>
              </a:tblGrid>
              <a:tr h="400050">
                <a:tc>
                  <a:txBody>
                    <a:bodyPr/>
                    <a:lstStyle/>
                    <a:p>
                      <a:r>
                        <a:t>Rank</a:t>
                      </a:r>
                    </a:p>
                  </a:txBody>
                  <a:tcPr/>
                </a:tc>
                <a:tc>
                  <a:txBody>
                    <a:bodyPr/>
                    <a:lstStyle/>
                    <a:p>
                      <a:r>
                        <a:t>Section</a:t>
                      </a:r>
                    </a:p>
                  </a:txBody>
                  <a:tcPr/>
                </a:tc>
                <a:tc>
                  <a:txBody>
                    <a:bodyPr/>
                    <a:lstStyle/>
                    <a:p>
                      <a:r>
                        <a:t>Reason</a:t>
                      </a:r>
                    </a:p>
                  </a:txBody>
                  <a:tcPr/>
                </a:tc>
                <a:extLst>
                  <a:ext uri="{0D108BD9-81ED-4DB2-BD59-A6C34878D82A}">
                    <a16:rowId xmlns:a16="http://schemas.microsoft.com/office/drawing/2014/main" val="10000"/>
                  </a:ext>
                </a:extLst>
              </a:tr>
              <a:tr h="400050">
                <a:tc>
                  <a:txBody>
                    <a:bodyPr/>
                    <a:lstStyle/>
                    <a:p>
                      <a:r>
                        <a:t>1</a:t>
                      </a:r>
                    </a:p>
                  </a:txBody>
                  <a:tcPr/>
                </a:tc>
                <a:tc>
                  <a:txBody>
                    <a:bodyPr/>
                    <a:lstStyle/>
                    <a:p>
                      <a:r>
                        <a:t>E</a:t>
                      </a:r>
                    </a:p>
                  </a:txBody>
                  <a:tcPr/>
                </a:tc>
                <a:tc>
                  <a:txBody>
                    <a:bodyPr/>
                    <a:lstStyle/>
                    <a:p>
                      <a:r>
                        <a:t>2 fatalities + 4 serious injuries</a:t>
                      </a:r>
                    </a:p>
                  </a:txBody>
                  <a:tcPr/>
                </a:tc>
                <a:extLst>
                  <a:ext uri="{0D108BD9-81ED-4DB2-BD59-A6C34878D82A}">
                    <a16:rowId xmlns:a16="http://schemas.microsoft.com/office/drawing/2014/main" val="10001"/>
                  </a:ext>
                </a:extLst>
              </a:tr>
              <a:tr h="400050">
                <a:tc>
                  <a:txBody>
                    <a:bodyPr/>
                    <a:lstStyle/>
                    <a:p>
                      <a:r>
                        <a:rPr dirty="0"/>
                        <a:t>2</a:t>
                      </a:r>
                    </a:p>
                  </a:txBody>
                  <a:tcPr/>
                </a:tc>
                <a:tc>
                  <a:txBody>
                    <a:bodyPr/>
                    <a:lstStyle/>
                    <a:p>
                      <a:r>
                        <a:t>G</a:t>
                      </a:r>
                    </a:p>
                  </a:txBody>
                  <a:tcPr/>
                </a:tc>
                <a:tc>
                  <a:txBody>
                    <a:bodyPr/>
                    <a:lstStyle/>
                    <a:p>
                      <a:r>
                        <a:t>1 fatality + 5 serious injuries</a:t>
                      </a:r>
                    </a:p>
                  </a:txBody>
                  <a:tcPr/>
                </a:tc>
                <a:extLst>
                  <a:ext uri="{0D108BD9-81ED-4DB2-BD59-A6C34878D82A}">
                    <a16:rowId xmlns:a16="http://schemas.microsoft.com/office/drawing/2014/main" val="10002"/>
                  </a:ext>
                </a:extLst>
              </a:tr>
              <a:tr h="400050">
                <a:tc>
                  <a:txBody>
                    <a:bodyPr/>
                    <a:lstStyle/>
                    <a:p>
                      <a:r>
                        <a:t>3</a:t>
                      </a:r>
                    </a:p>
                  </a:txBody>
                  <a:tcPr/>
                </a:tc>
                <a:tc>
                  <a:txBody>
                    <a:bodyPr/>
                    <a:lstStyle/>
                    <a:p>
                      <a:r>
                        <a:t>B</a:t>
                      </a:r>
                    </a:p>
                  </a:txBody>
                  <a:tcPr/>
                </a:tc>
                <a:tc>
                  <a:txBody>
                    <a:bodyPr/>
                    <a:lstStyle/>
                    <a:p>
                      <a:r>
                        <a:t>1 fatality near school</a:t>
                      </a:r>
                    </a:p>
                  </a:txBody>
                  <a:tcPr/>
                </a:tc>
                <a:extLst>
                  <a:ext uri="{0D108BD9-81ED-4DB2-BD59-A6C34878D82A}">
                    <a16:rowId xmlns:a16="http://schemas.microsoft.com/office/drawing/2014/main" val="10003"/>
                  </a:ext>
                </a:extLst>
              </a:tr>
              <a:tr h="400050">
                <a:tc>
                  <a:txBody>
                    <a:bodyPr/>
                    <a:lstStyle/>
                    <a:p>
                      <a:r>
                        <a:t>4</a:t>
                      </a:r>
                    </a:p>
                  </a:txBody>
                  <a:tcPr/>
                </a:tc>
                <a:tc>
                  <a:txBody>
                    <a:bodyPr/>
                    <a:lstStyle/>
                    <a:p>
                      <a:r>
                        <a:t>D</a:t>
                      </a:r>
                    </a:p>
                  </a:txBody>
                  <a:tcPr/>
                </a:tc>
                <a:tc>
                  <a:txBody>
                    <a:bodyPr/>
                    <a:lstStyle/>
                    <a:p>
                      <a:r>
                        <a:t>2 serious injuries</a:t>
                      </a:r>
                    </a:p>
                  </a:txBody>
                  <a:tcPr/>
                </a:tc>
                <a:extLst>
                  <a:ext uri="{0D108BD9-81ED-4DB2-BD59-A6C34878D82A}">
                    <a16:rowId xmlns:a16="http://schemas.microsoft.com/office/drawing/2014/main" val="10004"/>
                  </a:ext>
                </a:extLst>
              </a:tr>
              <a:tr h="400050">
                <a:tc>
                  <a:txBody>
                    <a:bodyPr/>
                    <a:lstStyle/>
                    <a:p>
                      <a:r>
                        <a:t>5</a:t>
                      </a:r>
                    </a:p>
                  </a:txBody>
                  <a:tcPr/>
                </a:tc>
                <a:tc>
                  <a:txBody>
                    <a:bodyPr/>
                    <a:lstStyle/>
                    <a:p>
                      <a:r>
                        <a:t>A</a:t>
                      </a:r>
                    </a:p>
                  </a:txBody>
                  <a:tcPr/>
                </a:tc>
                <a:tc>
                  <a:txBody>
                    <a:bodyPr/>
                    <a:lstStyle/>
                    <a:p>
                      <a:r>
                        <a:t>3 serious injuries</a:t>
                      </a:r>
                    </a:p>
                  </a:txBody>
                  <a:tcPr/>
                </a:tc>
                <a:extLst>
                  <a:ext uri="{0D108BD9-81ED-4DB2-BD59-A6C34878D82A}">
                    <a16:rowId xmlns:a16="http://schemas.microsoft.com/office/drawing/2014/main" val="10005"/>
                  </a:ext>
                </a:extLst>
              </a:tr>
              <a:tr h="400050">
                <a:tc>
                  <a:txBody>
                    <a:bodyPr/>
                    <a:lstStyle/>
                    <a:p>
                      <a:r>
                        <a:t>6</a:t>
                      </a:r>
                    </a:p>
                  </a:txBody>
                  <a:tcPr/>
                </a:tc>
                <a:tc>
                  <a:txBody>
                    <a:bodyPr/>
                    <a:lstStyle/>
                    <a:p>
                      <a:r>
                        <a:t>F</a:t>
                      </a:r>
                    </a:p>
                  </a:txBody>
                  <a:tcPr/>
                </a:tc>
                <a:tc>
                  <a:txBody>
                    <a:bodyPr/>
                    <a:lstStyle/>
                    <a:p>
                      <a:r>
                        <a:t>No severe injuries</a:t>
                      </a:r>
                    </a:p>
                  </a:txBody>
                  <a:tcPr/>
                </a:tc>
                <a:extLst>
                  <a:ext uri="{0D108BD9-81ED-4DB2-BD59-A6C34878D82A}">
                    <a16:rowId xmlns:a16="http://schemas.microsoft.com/office/drawing/2014/main" val="10006"/>
                  </a:ext>
                </a:extLst>
              </a:tr>
              <a:tr h="400050">
                <a:tc>
                  <a:txBody>
                    <a:bodyPr/>
                    <a:lstStyle/>
                    <a:p>
                      <a:r>
                        <a:t>7</a:t>
                      </a:r>
                    </a:p>
                  </a:txBody>
                  <a:tcPr/>
                </a:tc>
                <a:tc>
                  <a:txBody>
                    <a:bodyPr/>
                    <a:lstStyle/>
                    <a:p>
                      <a:r>
                        <a:t>C</a:t>
                      </a:r>
                    </a:p>
                  </a:txBody>
                  <a:tcPr/>
                </a:tc>
                <a:tc>
                  <a:txBody>
                    <a:bodyPr/>
                    <a:lstStyle/>
                    <a:p>
                      <a:r>
                        <a:rPr dirty="0"/>
                        <a:t>No crashes</a:t>
                      </a: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dirty="0"/>
              <a:t>Combines crash frequency, severity and exposure.</a:t>
            </a:r>
          </a:p>
          <a:p>
            <a:r>
              <a:rPr dirty="0"/>
              <a:t>Considers </a:t>
            </a:r>
            <a:r>
              <a:rPr dirty="0" err="1"/>
              <a:t>AADT</a:t>
            </a:r>
            <a:r>
              <a:rPr dirty="0"/>
              <a:t>, speed, pedestrian crossings and schools.</a:t>
            </a:r>
          </a:p>
          <a:p>
            <a:r>
              <a:rPr dirty="0"/>
              <a:t>Supports proactive safety management.</a:t>
            </a:r>
          </a:p>
          <a:p>
            <a:r>
              <a:rPr dirty="0"/>
              <a:t>Example ranking: E, B, G, F, A, D, C.</a:t>
            </a:r>
          </a:p>
        </p:txBody>
      </p:sp>
      <p:sp>
        <p:nvSpPr>
          <p:cNvPr id="2" name="Title 1"/>
          <p:cNvSpPr>
            <a:spLocks noGrp="1"/>
          </p:cNvSpPr>
          <p:nvPr>
            <p:ph type="title"/>
          </p:nvPr>
        </p:nvSpPr>
        <p:spPr/>
        <p:txBody>
          <a:bodyPr>
            <a:normAutofit/>
          </a:bodyPr>
          <a:lstStyle/>
          <a:p>
            <a:r>
              <a:rPr dirty="0"/>
              <a:t>Approach 3: </a:t>
            </a:r>
            <a:r>
              <a:rPr lang="pl-PL" dirty="0" err="1"/>
              <a:t>Combines</a:t>
            </a:r>
            <a:r>
              <a:rPr lang="pl-PL" dirty="0"/>
              <a:t> </a:t>
            </a:r>
            <a:r>
              <a:rPr lang="pl-PL" dirty="0" err="1"/>
              <a:t>factores</a:t>
            </a: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a:extLst>
              <a:ext uri="{FF2B5EF4-FFF2-40B4-BE49-F238E27FC236}">
                <a16:creationId xmlns:a16="http://schemas.microsoft.com/office/drawing/2014/main" id="{693B2C68-AD1A-4794-98D1-929568FE649E}"/>
              </a:ext>
            </a:extLst>
          </p:cNvPr>
          <p:cNvSpPr>
            <a:spLocks noGrp="1"/>
          </p:cNvSpPr>
          <p:nvPr>
            <p:ph idx="1"/>
          </p:nvPr>
        </p:nvSpPr>
        <p:spPr/>
        <p:txBody>
          <a:bodyPr/>
          <a:lstStyle/>
          <a:p>
            <a:endParaRPr lang="pl-PL"/>
          </a:p>
        </p:txBody>
      </p:sp>
      <p:sp>
        <p:nvSpPr>
          <p:cNvPr id="2" name="Title 1"/>
          <p:cNvSpPr>
            <a:spLocks noGrp="1"/>
          </p:cNvSpPr>
          <p:nvPr>
            <p:ph type="title"/>
          </p:nvPr>
        </p:nvSpPr>
        <p:spPr/>
        <p:txBody>
          <a:bodyPr/>
          <a:lstStyle/>
          <a:p>
            <a:r>
              <a:t>Comparison of Rankings</a:t>
            </a:r>
          </a:p>
        </p:txBody>
      </p:sp>
      <p:graphicFrame>
        <p:nvGraphicFramePr>
          <p:cNvPr id="3" name="Table 2"/>
          <p:cNvGraphicFramePr>
            <a:graphicFrameLocks noGrp="1"/>
          </p:cNvGraphicFramePr>
          <p:nvPr/>
        </p:nvGraphicFramePr>
        <p:xfrm>
          <a:off x="1881554" y="2310619"/>
          <a:ext cx="7896665" cy="3200400"/>
        </p:xfrm>
        <a:graphic>
          <a:graphicData uri="http://schemas.openxmlformats.org/drawingml/2006/table">
            <a:tbl>
              <a:tblPr firstRow="1" bandRow="1">
                <a:tableStyleId>{5C22544A-7EE6-4342-B048-85BDC9FD1C3A}</a:tableStyleId>
              </a:tblPr>
              <a:tblGrid>
                <a:gridCol w="3873305">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800100">
                <a:tc>
                  <a:txBody>
                    <a:bodyPr/>
                    <a:lstStyle/>
                    <a:p>
                      <a:r>
                        <a:t>Method</a:t>
                      </a:r>
                    </a:p>
                  </a:txBody>
                  <a:tcPr/>
                </a:tc>
                <a:tc>
                  <a:txBody>
                    <a:bodyPr/>
                    <a:lstStyle/>
                    <a:p>
                      <a:r>
                        <a:t>Top Priorities</a:t>
                      </a:r>
                    </a:p>
                  </a:txBody>
                  <a:tcPr/>
                </a:tc>
                <a:extLst>
                  <a:ext uri="{0D108BD9-81ED-4DB2-BD59-A6C34878D82A}">
                    <a16:rowId xmlns:a16="http://schemas.microsoft.com/office/drawing/2014/main" val="10000"/>
                  </a:ext>
                </a:extLst>
              </a:tr>
              <a:tr h="800100">
                <a:tc>
                  <a:txBody>
                    <a:bodyPr/>
                    <a:lstStyle/>
                    <a:p>
                      <a:r>
                        <a:t>Crash Frequency</a:t>
                      </a:r>
                    </a:p>
                  </a:txBody>
                  <a:tcPr/>
                </a:tc>
                <a:tc>
                  <a:txBody>
                    <a:bodyPr/>
                    <a:lstStyle/>
                    <a:p>
                      <a:r>
                        <a:t>A, E, G</a:t>
                      </a:r>
                    </a:p>
                  </a:txBody>
                  <a:tcPr/>
                </a:tc>
                <a:extLst>
                  <a:ext uri="{0D108BD9-81ED-4DB2-BD59-A6C34878D82A}">
                    <a16:rowId xmlns:a16="http://schemas.microsoft.com/office/drawing/2014/main" val="10001"/>
                  </a:ext>
                </a:extLst>
              </a:tr>
              <a:tr h="800100">
                <a:tc>
                  <a:txBody>
                    <a:bodyPr/>
                    <a:lstStyle/>
                    <a:p>
                      <a:r>
                        <a:t>Crash Severity</a:t>
                      </a:r>
                    </a:p>
                  </a:txBody>
                  <a:tcPr/>
                </a:tc>
                <a:tc>
                  <a:txBody>
                    <a:bodyPr/>
                    <a:lstStyle/>
                    <a:p>
                      <a:r>
                        <a:t>E, G, B</a:t>
                      </a:r>
                    </a:p>
                  </a:txBody>
                  <a:tcPr/>
                </a:tc>
                <a:extLst>
                  <a:ext uri="{0D108BD9-81ED-4DB2-BD59-A6C34878D82A}">
                    <a16:rowId xmlns:a16="http://schemas.microsoft.com/office/drawing/2014/main" val="10002"/>
                  </a:ext>
                </a:extLst>
              </a:tr>
              <a:tr h="800100">
                <a:tc>
                  <a:txBody>
                    <a:bodyPr/>
                    <a:lstStyle/>
                    <a:p>
                      <a:r>
                        <a:rPr lang="pl-PL" dirty="0" err="1"/>
                        <a:t>Combines</a:t>
                      </a:r>
                      <a:r>
                        <a:rPr lang="pl-PL" dirty="0"/>
                        <a:t> </a:t>
                      </a:r>
                      <a:r>
                        <a:rPr lang="pl-PL" dirty="0" err="1"/>
                        <a:t>factores</a:t>
                      </a:r>
                      <a:endParaRPr dirty="0"/>
                    </a:p>
                  </a:txBody>
                  <a:tcPr/>
                </a:tc>
                <a:tc>
                  <a:txBody>
                    <a:bodyPr/>
                    <a:lstStyle/>
                    <a:p>
                      <a:r>
                        <a:rPr dirty="0"/>
                        <a:t>E, B, G</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t>There is no single correct ranking.</a:t>
            </a:r>
          </a:p>
          <a:p>
            <a:r>
              <a:t>Different objectives lead to different priorities.</a:t>
            </a:r>
          </a:p>
          <a:p>
            <a:r>
              <a:t>Data alone do not determine decisions.</a:t>
            </a:r>
          </a:p>
          <a:p>
            <a:r>
              <a:t>The methodology determines the ranking.</a:t>
            </a:r>
          </a:p>
        </p:txBody>
      </p:sp>
      <p:sp>
        <p:nvSpPr>
          <p:cNvPr id="2" name="Title 1"/>
          <p:cNvSpPr>
            <a:spLocks noGrp="1"/>
          </p:cNvSpPr>
          <p:nvPr>
            <p:ph type="title"/>
          </p:nvPr>
        </p:nvSpPr>
        <p:spPr/>
        <p:txBody>
          <a:bodyPr/>
          <a:lstStyle/>
          <a:p>
            <a:r>
              <a:t>Key Takeaway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136014C9-4F79-8AEB-840B-520CACFBD9C5}"/>
              </a:ext>
            </a:extLst>
          </p:cNvPr>
          <p:cNvSpPr>
            <a:spLocks noGrp="1"/>
          </p:cNvSpPr>
          <p:nvPr>
            <p:ph idx="1"/>
          </p:nvPr>
        </p:nvSpPr>
        <p:spPr/>
        <p:txBody>
          <a:bodyPr/>
          <a:lstStyle/>
          <a:p>
            <a:r>
              <a:rPr lang="de-DE" dirty="0"/>
              <a:t>RISM =</a:t>
            </a:r>
          </a:p>
          <a:p>
            <a:pPr lvl="1"/>
            <a:r>
              <a:rPr lang="de-DE" dirty="0"/>
              <a:t>Road Infrastructure – </a:t>
            </a:r>
            <a:r>
              <a:rPr lang="de-DE" dirty="0" err="1"/>
              <a:t>Scope</a:t>
            </a:r>
            <a:endParaRPr lang="de-DE" dirty="0"/>
          </a:p>
          <a:p>
            <a:pPr lvl="1"/>
            <a:r>
              <a:rPr lang="de-DE" dirty="0" err="1"/>
              <a:t>Safety</a:t>
            </a:r>
            <a:r>
              <a:rPr lang="de-DE" dirty="0"/>
              <a:t> – </a:t>
            </a:r>
            <a:r>
              <a:rPr lang="de-DE" dirty="0" err="1"/>
              <a:t>Prevention</a:t>
            </a:r>
            <a:r>
              <a:rPr lang="de-DE" dirty="0"/>
              <a:t> </a:t>
            </a:r>
            <a:r>
              <a:rPr lang="de-DE" dirty="0" err="1"/>
              <a:t>of</a:t>
            </a:r>
            <a:r>
              <a:rPr lang="de-DE" dirty="0"/>
              <a:t> negative </a:t>
            </a:r>
            <a:r>
              <a:rPr lang="de-DE" dirty="0" err="1"/>
              <a:t>effects</a:t>
            </a:r>
            <a:endParaRPr lang="de-DE" dirty="0"/>
          </a:p>
          <a:p>
            <a:pPr lvl="1"/>
            <a:r>
              <a:rPr lang="de-DE" dirty="0"/>
              <a:t>Management – A </a:t>
            </a:r>
            <a:r>
              <a:rPr lang="de-DE" dirty="0" err="1"/>
              <a:t>conceptual</a:t>
            </a:r>
            <a:r>
              <a:rPr lang="de-DE" dirty="0"/>
              <a:t> </a:t>
            </a:r>
            <a:r>
              <a:rPr lang="de-DE" dirty="0" err="1"/>
              <a:t>approach</a:t>
            </a:r>
            <a:r>
              <a:rPr lang="de-DE" dirty="0"/>
              <a:t> </a:t>
            </a:r>
            <a:r>
              <a:rPr lang="de-DE" dirty="0" err="1"/>
              <a:t>to</a:t>
            </a:r>
            <a:r>
              <a:rPr lang="de-DE" dirty="0"/>
              <a:t> </a:t>
            </a:r>
            <a:r>
              <a:rPr lang="de-DE" dirty="0" err="1"/>
              <a:t>steering</a:t>
            </a:r>
            <a:r>
              <a:rPr lang="de-DE" dirty="0"/>
              <a:t> </a:t>
            </a:r>
            <a:r>
              <a:rPr lang="de-DE" dirty="0" err="1"/>
              <a:t>differnt</a:t>
            </a:r>
            <a:r>
              <a:rPr lang="de-DE" dirty="0"/>
              <a:t> </a:t>
            </a:r>
            <a:r>
              <a:rPr lang="de-DE" dirty="0" err="1"/>
              <a:t>activities</a:t>
            </a:r>
            <a:endParaRPr lang="de-DE" dirty="0"/>
          </a:p>
        </p:txBody>
      </p:sp>
      <p:sp>
        <p:nvSpPr>
          <p:cNvPr id="3" name="Titel 2">
            <a:extLst>
              <a:ext uri="{FF2B5EF4-FFF2-40B4-BE49-F238E27FC236}">
                <a16:creationId xmlns:a16="http://schemas.microsoft.com/office/drawing/2014/main" id="{B1B963DE-3E00-F0E1-6D97-74E637F27516}"/>
              </a:ext>
            </a:extLst>
          </p:cNvPr>
          <p:cNvSpPr>
            <a:spLocks noGrp="1"/>
          </p:cNvSpPr>
          <p:nvPr>
            <p:ph type="title"/>
          </p:nvPr>
        </p:nvSpPr>
        <p:spPr/>
        <p:txBody>
          <a:bodyPr/>
          <a:lstStyle/>
          <a:p>
            <a:r>
              <a:rPr lang="de-DE" dirty="0" err="1"/>
              <a:t>How</a:t>
            </a:r>
            <a:r>
              <a:rPr lang="de-DE" dirty="0"/>
              <a:t> </a:t>
            </a:r>
            <a:r>
              <a:rPr lang="de-DE" dirty="0" err="1"/>
              <a:t>can</a:t>
            </a:r>
            <a:r>
              <a:rPr lang="de-DE" dirty="0"/>
              <a:t> </a:t>
            </a:r>
            <a:r>
              <a:rPr lang="de-DE" dirty="0" err="1"/>
              <a:t>we</a:t>
            </a:r>
            <a:r>
              <a:rPr lang="de-DE" dirty="0"/>
              <a:t> </a:t>
            </a:r>
            <a:r>
              <a:rPr lang="de-DE" dirty="0" err="1"/>
              <a:t>achive</a:t>
            </a:r>
            <a:r>
              <a:rPr lang="de-DE" dirty="0"/>
              <a:t> </a:t>
            </a:r>
            <a:r>
              <a:rPr lang="de-DE" dirty="0" err="1"/>
              <a:t>good</a:t>
            </a:r>
            <a:r>
              <a:rPr lang="de-DE" dirty="0"/>
              <a:t> </a:t>
            </a:r>
            <a:r>
              <a:rPr lang="de-DE" dirty="0" err="1"/>
              <a:t>management</a:t>
            </a:r>
            <a:r>
              <a:rPr lang="de-DE" dirty="0"/>
              <a:t>?</a:t>
            </a:r>
          </a:p>
        </p:txBody>
      </p:sp>
    </p:spTree>
    <p:extLst>
      <p:ext uri="{BB962C8B-B14F-4D97-AF65-F5344CB8AC3E}">
        <p14:creationId xmlns:p14="http://schemas.microsoft.com/office/powerpoint/2010/main" val="2357603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6DD3A5F8-D25A-1406-060C-DE65D11245C8}"/>
              </a:ext>
            </a:extLst>
          </p:cNvPr>
          <p:cNvPicPr>
            <a:picLocks noGrp="1" noChangeAspect="1"/>
          </p:cNvPicPr>
          <p:nvPr>
            <p:ph idx="1"/>
          </p:nvPr>
        </p:nvPicPr>
        <p:blipFill>
          <a:blip r:embed="rId2"/>
          <a:stretch>
            <a:fillRect/>
          </a:stretch>
        </p:blipFill>
        <p:spPr>
          <a:xfrm>
            <a:off x="983431" y="4005064"/>
            <a:ext cx="10794213" cy="2304256"/>
          </a:xfrm>
          <a:prstGeom prst="rect">
            <a:avLst/>
          </a:prstGeom>
        </p:spPr>
      </p:pic>
      <p:sp>
        <p:nvSpPr>
          <p:cNvPr id="3" name="Titel 2">
            <a:extLst>
              <a:ext uri="{FF2B5EF4-FFF2-40B4-BE49-F238E27FC236}">
                <a16:creationId xmlns:a16="http://schemas.microsoft.com/office/drawing/2014/main" id="{94AB628D-D988-1C5D-0742-90029C851FFA}"/>
              </a:ext>
            </a:extLst>
          </p:cNvPr>
          <p:cNvSpPr>
            <a:spLocks noGrp="1"/>
          </p:cNvSpPr>
          <p:nvPr>
            <p:ph type="title"/>
          </p:nvPr>
        </p:nvSpPr>
        <p:spPr/>
        <p:txBody>
          <a:bodyPr/>
          <a:lstStyle/>
          <a:p>
            <a:r>
              <a:rPr lang="de-DE" dirty="0"/>
              <a:t>EU </a:t>
            </a:r>
            <a:r>
              <a:rPr lang="de-DE" dirty="0" err="1"/>
              <a:t>Directives</a:t>
            </a:r>
            <a:r>
              <a:rPr lang="de-DE" dirty="0"/>
              <a:t> on Road Infrastructure </a:t>
            </a:r>
            <a:r>
              <a:rPr lang="de-DE" dirty="0" err="1"/>
              <a:t>Safety</a:t>
            </a:r>
            <a:r>
              <a:rPr lang="de-DE" dirty="0"/>
              <a:t> Management</a:t>
            </a:r>
          </a:p>
        </p:txBody>
      </p:sp>
      <p:pic>
        <p:nvPicPr>
          <p:cNvPr id="5" name="Grafik 4">
            <a:extLst>
              <a:ext uri="{FF2B5EF4-FFF2-40B4-BE49-F238E27FC236}">
                <a16:creationId xmlns:a16="http://schemas.microsoft.com/office/drawing/2014/main" id="{ECFB9FAC-CBBB-2E0E-6990-FE09CFD1FE36}"/>
              </a:ext>
            </a:extLst>
          </p:cNvPr>
          <p:cNvPicPr>
            <a:picLocks noChangeAspect="1"/>
          </p:cNvPicPr>
          <p:nvPr/>
        </p:nvPicPr>
        <p:blipFill>
          <a:blip r:embed="rId3"/>
          <a:stretch>
            <a:fillRect/>
          </a:stretch>
        </p:blipFill>
        <p:spPr>
          <a:xfrm>
            <a:off x="983431" y="1700808"/>
            <a:ext cx="10720967" cy="1944216"/>
          </a:xfrm>
          <a:prstGeom prst="rect">
            <a:avLst/>
          </a:prstGeom>
        </p:spPr>
      </p:pic>
    </p:spTree>
    <p:extLst>
      <p:ext uri="{BB962C8B-B14F-4D97-AF65-F5344CB8AC3E}">
        <p14:creationId xmlns:p14="http://schemas.microsoft.com/office/powerpoint/2010/main" val="30251685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00C9AC1F-6225-8B5E-BE04-30EAA2D79D44}"/>
              </a:ext>
            </a:extLst>
          </p:cNvPr>
          <p:cNvGraphicFramePr>
            <a:graphicFrameLocks noGrp="1"/>
          </p:cNvGraphicFramePr>
          <p:nvPr>
            <p:ph idx="1"/>
            <p:extLst>
              <p:ext uri="{D42A27DB-BD31-4B8C-83A1-F6EECF244321}">
                <p14:modId xmlns:p14="http://schemas.microsoft.com/office/powerpoint/2010/main" val="2850328251"/>
              </p:ext>
            </p:extLst>
          </p:nvPr>
        </p:nvGraphicFramePr>
        <p:xfrm>
          <a:off x="263352" y="1825625"/>
          <a:ext cx="11593288" cy="4555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a:extLst>
              <a:ext uri="{FF2B5EF4-FFF2-40B4-BE49-F238E27FC236}">
                <a16:creationId xmlns:a16="http://schemas.microsoft.com/office/drawing/2014/main" id="{2B0B79F6-542E-8033-D7C7-0B834E68DAC5}"/>
              </a:ext>
            </a:extLst>
          </p:cNvPr>
          <p:cNvSpPr>
            <a:spLocks noGrp="1"/>
          </p:cNvSpPr>
          <p:nvPr>
            <p:ph type="title"/>
          </p:nvPr>
        </p:nvSpPr>
        <p:spPr/>
        <p:txBody>
          <a:bodyPr/>
          <a:lstStyle/>
          <a:p>
            <a:r>
              <a:rPr lang="de-DE" dirty="0"/>
              <a:t>RISM Levels</a:t>
            </a:r>
          </a:p>
        </p:txBody>
      </p:sp>
    </p:spTree>
    <p:extLst>
      <p:ext uri="{BB962C8B-B14F-4D97-AF65-F5344CB8AC3E}">
        <p14:creationId xmlns:p14="http://schemas.microsoft.com/office/powerpoint/2010/main" val="2770698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E258B-A69E-E41B-2E13-C0703CC5D6B6}"/>
            </a:ext>
          </a:extLst>
        </p:cNvPr>
        <p:cNvGrpSpPr/>
        <p:nvPr/>
      </p:nvGrpSpPr>
      <p:grpSpPr>
        <a:xfrm>
          <a:off x="0" y="0"/>
          <a:ext cx="0" cy="0"/>
          <a:chOff x="0" y="0"/>
          <a:chExt cx="0" cy="0"/>
        </a:xfrm>
      </p:grpSpPr>
      <p:sp>
        <p:nvSpPr>
          <p:cNvPr id="7" name="Tytuł 6">
            <a:extLst>
              <a:ext uri="{FF2B5EF4-FFF2-40B4-BE49-F238E27FC236}">
                <a16:creationId xmlns:a16="http://schemas.microsoft.com/office/drawing/2014/main" id="{0101C98C-35C6-A297-215C-02D613DAB01F}"/>
              </a:ext>
            </a:extLst>
          </p:cNvPr>
          <p:cNvSpPr>
            <a:spLocks noGrp="1"/>
          </p:cNvSpPr>
          <p:nvPr>
            <p:ph type="title"/>
          </p:nvPr>
        </p:nvSpPr>
        <p:spPr/>
        <p:txBody>
          <a:bodyPr/>
          <a:lstStyle/>
          <a:p>
            <a:endParaRPr lang="pl-PL"/>
          </a:p>
        </p:txBody>
      </p:sp>
      <p:pic>
        <p:nvPicPr>
          <p:cNvPr id="9" name="Obraz 8">
            <a:extLst>
              <a:ext uri="{FF2B5EF4-FFF2-40B4-BE49-F238E27FC236}">
                <a16:creationId xmlns:a16="http://schemas.microsoft.com/office/drawing/2014/main" id="{85B3B06F-4250-982C-1DCB-26C207BE3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04837"/>
          </a:xfrm>
          <a:prstGeom prst="rect">
            <a:avLst/>
          </a:prstGeom>
        </p:spPr>
      </p:pic>
    </p:spTree>
    <p:extLst>
      <p:ext uri="{BB962C8B-B14F-4D97-AF65-F5344CB8AC3E}">
        <p14:creationId xmlns:p14="http://schemas.microsoft.com/office/powerpoint/2010/main" val="2545187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4738732-B439-26B5-44B9-A06E9ACE3D92}"/>
              </a:ext>
            </a:extLst>
          </p:cNvPr>
          <p:cNvSpPr>
            <a:spLocks noGrp="1"/>
          </p:cNvSpPr>
          <p:nvPr>
            <p:ph idx="1"/>
          </p:nvPr>
        </p:nvSpPr>
        <p:spPr/>
        <p:txBody>
          <a:bodyPr>
            <a:normAutofit/>
          </a:bodyPr>
          <a:lstStyle/>
          <a:p>
            <a:r>
              <a:rPr lang="de-DE" dirty="0"/>
              <a:t>Purpose: </a:t>
            </a:r>
          </a:p>
          <a:p>
            <a:pPr lvl="1"/>
            <a:r>
              <a:rPr lang="de-DE" dirty="0" err="1"/>
              <a:t>Compare</a:t>
            </a:r>
            <a:r>
              <a:rPr lang="de-DE" dirty="0"/>
              <a:t> different </a:t>
            </a:r>
            <a:r>
              <a:rPr lang="de-DE" dirty="0" err="1"/>
              <a:t>implementation</a:t>
            </a:r>
            <a:r>
              <a:rPr lang="de-DE" dirty="0"/>
              <a:t> </a:t>
            </a:r>
            <a:r>
              <a:rPr lang="de-DE" dirty="0" err="1"/>
              <a:t>scenarios</a:t>
            </a:r>
            <a:r>
              <a:rPr lang="de-DE" dirty="0"/>
              <a:t> </a:t>
            </a:r>
            <a:r>
              <a:rPr lang="de-DE" dirty="0" err="1"/>
              <a:t>from</a:t>
            </a:r>
            <a:r>
              <a:rPr lang="de-DE" dirty="0"/>
              <a:t> </a:t>
            </a:r>
            <a:r>
              <a:rPr lang="de-DE" dirty="0" err="1"/>
              <a:t>road</a:t>
            </a:r>
            <a:r>
              <a:rPr lang="de-DE" dirty="0"/>
              <a:t> </a:t>
            </a:r>
            <a:r>
              <a:rPr lang="de-DE" dirty="0" err="1"/>
              <a:t>safety</a:t>
            </a:r>
            <a:r>
              <a:rPr lang="de-DE" dirty="0"/>
              <a:t> </a:t>
            </a:r>
            <a:r>
              <a:rPr lang="de-DE" dirty="0" err="1"/>
              <a:t>point</a:t>
            </a:r>
            <a:r>
              <a:rPr lang="de-DE" dirty="0"/>
              <a:t> </a:t>
            </a:r>
            <a:r>
              <a:rPr lang="de-DE" dirty="0" err="1"/>
              <a:t>of</a:t>
            </a:r>
            <a:r>
              <a:rPr lang="de-DE" dirty="0"/>
              <a:t> </a:t>
            </a:r>
            <a:r>
              <a:rPr lang="de-DE" dirty="0" err="1"/>
              <a:t>view</a:t>
            </a:r>
            <a:endParaRPr lang="de-DE" dirty="0"/>
          </a:p>
          <a:p>
            <a:r>
              <a:rPr lang="de-DE" dirty="0" err="1"/>
              <a:t>When</a:t>
            </a:r>
            <a:r>
              <a:rPr lang="de-DE" dirty="0"/>
              <a:t>: </a:t>
            </a:r>
          </a:p>
          <a:p>
            <a:pPr lvl="1"/>
            <a:r>
              <a:rPr lang="de-DE" dirty="0"/>
              <a:t>Generally </a:t>
            </a:r>
            <a:r>
              <a:rPr lang="de-DE" dirty="0" err="1"/>
              <a:t>undertaken</a:t>
            </a:r>
            <a:r>
              <a:rPr lang="de-DE" dirty="0"/>
              <a:t> at </a:t>
            </a:r>
            <a:r>
              <a:rPr lang="de-DE" dirty="0" err="1"/>
              <a:t>planning</a:t>
            </a:r>
            <a:r>
              <a:rPr lang="de-DE" dirty="0"/>
              <a:t> </a:t>
            </a:r>
            <a:r>
              <a:rPr lang="de-DE" dirty="0" err="1"/>
              <a:t>stage</a:t>
            </a:r>
            <a:r>
              <a:rPr lang="de-DE" dirty="0"/>
              <a:t> and </a:t>
            </a:r>
            <a:r>
              <a:rPr lang="de-DE" dirty="0" err="1"/>
              <a:t>before</a:t>
            </a:r>
            <a:r>
              <a:rPr lang="de-DE" dirty="0"/>
              <a:t> a </a:t>
            </a:r>
            <a:r>
              <a:rPr lang="de-DE" dirty="0" err="1"/>
              <a:t>major</a:t>
            </a:r>
            <a:r>
              <a:rPr lang="de-DE" dirty="0"/>
              <a:t> </a:t>
            </a:r>
            <a:r>
              <a:rPr lang="de-DE" dirty="0" err="1"/>
              <a:t>upgrading</a:t>
            </a:r>
            <a:r>
              <a:rPr lang="de-DE" dirty="0"/>
              <a:t> </a:t>
            </a:r>
            <a:r>
              <a:rPr lang="de-DE" dirty="0" err="1"/>
              <a:t>of</a:t>
            </a:r>
            <a:r>
              <a:rPr lang="de-DE" dirty="0"/>
              <a:t> </a:t>
            </a:r>
            <a:r>
              <a:rPr lang="de-DE" dirty="0" err="1"/>
              <a:t>the</a:t>
            </a:r>
            <a:r>
              <a:rPr lang="de-DE" dirty="0"/>
              <a:t> </a:t>
            </a:r>
            <a:r>
              <a:rPr lang="de-DE" dirty="0" err="1"/>
              <a:t>infrastructure</a:t>
            </a:r>
            <a:endParaRPr lang="de-DE" dirty="0"/>
          </a:p>
          <a:p>
            <a:r>
              <a:rPr lang="de-DE" dirty="0" err="1"/>
              <a:t>Scope</a:t>
            </a:r>
            <a:r>
              <a:rPr lang="de-DE" dirty="0"/>
              <a:t>:</a:t>
            </a:r>
          </a:p>
          <a:p>
            <a:pPr lvl="1"/>
            <a:r>
              <a:rPr lang="de-DE" dirty="0"/>
              <a:t>Part </a:t>
            </a:r>
            <a:r>
              <a:rPr lang="de-DE" dirty="0" err="1"/>
              <a:t>of</a:t>
            </a:r>
            <a:r>
              <a:rPr lang="de-DE" dirty="0"/>
              <a:t> </a:t>
            </a:r>
            <a:r>
              <a:rPr lang="de-DE" dirty="0" err="1"/>
              <a:t>the</a:t>
            </a:r>
            <a:r>
              <a:rPr lang="de-DE" dirty="0"/>
              <a:t> </a:t>
            </a:r>
            <a:r>
              <a:rPr lang="de-DE" dirty="0" err="1"/>
              <a:t>road</a:t>
            </a:r>
            <a:r>
              <a:rPr lang="de-DE" dirty="0"/>
              <a:t> network </a:t>
            </a:r>
            <a:r>
              <a:rPr lang="de-DE" dirty="0" err="1"/>
              <a:t>potentially</a:t>
            </a:r>
            <a:r>
              <a:rPr lang="de-DE" dirty="0"/>
              <a:t> </a:t>
            </a:r>
            <a:r>
              <a:rPr lang="de-DE" dirty="0" err="1"/>
              <a:t>influenced</a:t>
            </a:r>
            <a:r>
              <a:rPr lang="de-DE" dirty="0"/>
              <a:t> </a:t>
            </a:r>
            <a:r>
              <a:rPr lang="de-DE" dirty="0" err="1"/>
              <a:t>by</a:t>
            </a:r>
            <a:r>
              <a:rPr lang="de-DE" dirty="0"/>
              <a:t> a </a:t>
            </a:r>
            <a:r>
              <a:rPr lang="de-DE" dirty="0" err="1"/>
              <a:t>measure</a:t>
            </a:r>
            <a:endParaRPr lang="de-DE" dirty="0"/>
          </a:p>
          <a:p>
            <a:r>
              <a:rPr lang="de-DE" dirty="0" err="1"/>
              <a:t>Example</a:t>
            </a:r>
            <a:r>
              <a:rPr lang="de-DE" dirty="0"/>
              <a:t> (Germany):</a:t>
            </a:r>
          </a:p>
          <a:p>
            <a:pPr lvl="1"/>
            <a:r>
              <a:rPr lang="de-DE" dirty="0"/>
              <a:t>Handbuch für Verkehrssicherheit</a:t>
            </a:r>
          </a:p>
        </p:txBody>
      </p:sp>
      <p:sp>
        <p:nvSpPr>
          <p:cNvPr id="3" name="Titel 2">
            <a:extLst>
              <a:ext uri="{FF2B5EF4-FFF2-40B4-BE49-F238E27FC236}">
                <a16:creationId xmlns:a16="http://schemas.microsoft.com/office/drawing/2014/main" id="{928AE620-D33A-A915-6B88-16D41727A62C}"/>
              </a:ext>
            </a:extLst>
          </p:cNvPr>
          <p:cNvSpPr>
            <a:spLocks noGrp="1"/>
          </p:cNvSpPr>
          <p:nvPr>
            <p:ph type="title"/>
          </p:nvPr>
        </p:nvSpPr>
        <p:spPr/>
        <p:txBody>
          <a:bodyPr/>
          <a:lstStyle/>
          <a:p>
            <a:r>
              <a:rPr lang="de-DE" dirty="0"/>
              <a:t>Road </a:t>
            </a:r>
            <a:r>
              <a:rPr lang="de-DE" dirty="0" err="1"/>
              <a:t>Safety</a:t>
            </a:r>
            <a:r>
              <a:rPr lang="de-DE" dirty="0"/>
              <a:t> Impact Assessment</a:t>
            </a:r>
          </a:p>
        </p:txBody>
      </p:sp>
      <p:sp>
        <p:nvSpPr>
          <p:cNvPr id="4" name="Textfeld 3">
            <a:extLst>
              <a:ext uri="{FF2B5EF4-FFF2-40B4-BE49-F238E27FC236}">
                <a16:creationId xmlns:a16="http://schemas.microsoft.com/office/drawing/2014/main" id="{B98E303F-2B21-6D17-1566-E9699A8CFD96}"/>
              </a:ext>
            </a:extLst>
          </p:cNvPr>
          <p:cNvSpPr txBox="1"/>
          <p:nvPr/>
        </p:nvSpPr>
        <p:spPr>
          <a:xfrm>
            <a:off x="9192344" y="6165303"/>
            <a:ext cx="2999656" cy="646331"/>
          </a:xfrm>
          <a:prstGeom prst="rect">
            <a:avLst/>
          </a:prstGeom>
          <a:noFill/>
        </p:spPr>
        <p:txBody>
          <a:bodyPr wrap="square" rtlCol="0">
            <a:spAutoFit/>
          </a:bodyPr>
          <a:lstStyle/>
          <a:p>
            <a:r>
              <a:rPr lang="de-DE" dirty="0"/>
              <a:t>Source: International Transport Forum</a:t>
            </a:r>
          </a:p>
        </p:txBody>
      </p:sp>
    </p:spTree>
    <p:extLst>
      <p:ext uri="{BB962C8B-B14F-4D97-AF65-F5344CB8AC3E}">
        <p14:creationId xmlns:p14="http://schemas.microsoft.com/office/powerpoint/2010/main" val="32906918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482EC2D9-A62F-C073-5DC3-B602B4FACB66}"/>
              </a:ext>
            </a:extLst>
          </p:cNvPr>
          <p:cNvSpPr>
            <a:spLocks noGrp="1"/>
          </p:cNvSpPr>
          <p:nvPr>
            <p:ph idx="1"/>
          </p:nvPr>
        </p:nvSpPr>
        <p:spPr/>
        <p:txBody>
          <a:bodyPr/>
          <a:lstStyle/>
          <a:p>
            <a:r>
              <a:rPr lang="de-DE" dirty="0"/>
              <a:t>Purpose:</a:t>
            </a:r>
          </a:p>
          <a:p>
            <a:pPr lvl="1"/>
            <a:r>
              <a:rPr lang="de-DE" dirty="0" err="1"/>
              <a:t>Identify</a:t>
            </a:r>
            <a:r>
              <a:rPr lang="de-DE" dirty="0"/>
              <a:t> </a:t>
            </a:r>
            <a:r>
              <a:rPr lang="de-DE" dirty="0" err="1"/>
              <a:t>infrastructure</a:t>
            </a:r>
            <a:r>
              <a:rPr lang="de-DE" dirty="0"/>
              <a:t> </a:t>
            </a:r>
            <a:r>
              <a:rPr lang="de-DE" dirty="0" err="1"/>
              <a:t>or</a:t>
            </a:r>
            <a:r>
              <a:rPr lang="de-DE" dirty="0"/>
              <a:t> </a:t>
            </a:r>
            <a:r>
              <a:rPr lang="de-DE" dirty="0" err="1"/>
              <a:t>traffic</a:t>
            </a:r>
            <a:r>
              <a:rPr lang="de-DE" dirty="0"/>
              <a:t> </a:t>
            </a:r>
            <a:r>
              <a:rPr lang="de-DE" dirty="0" err="1"/>
              <a:t>related</a:t>
            </a:r>
            <a:r>
              <a:rPr lang="de-DE" dirty="0"/>
              <a:t> </a:t>
            </a:r>
            <a:r>
              <a:rPr lang="de-DE" dirty="0" err="1"/>
              <a:t>factors</a:t>
            </a:r>
            <a:r>
              <a:rPr lang="de-DE" dirty="0"/>
              <a:t> </a:t>
            </a:r>
            <a:r>
              <a:rPr lang="de-DE" dirty="0" err="1"/>
              <a:t>increasing</a:t>
            </a:r>
            <a:r>
              <a:rPr lang="de-DE" dirty="0"/>
              <a:t> </a:t>
            </a:r>
            <a:r>
              <a:rPr lang="de-DE" dirty="0" err="1"/>
              <a:t>injury</a:t>
            </a:r>
            <a:r>
              <a:rPr lang="de-DE" dirty="0"/>
              <a:t> </a:t>
            </a:r>
            <a:r>
              <a:rPr lang="de-DE" dirty="0" err="1"/>
              <a:t>or</a:t>
            </a:r>
            <a:r>
              <a:rPr lang="de-DE" dirty="0"/>
              <a:t> </a:t>
            </a:r>
            <a:r>
              <a:rPr lang="de-DE" dirty="0" err="1"/>
              <a:t>accident</a:t>
            </a:r>
            <a:r>
              <a:rPr lang="de-DE" dirty="0"/>
              <a:t> </a:t>
            </a:r>
            <a:r>
              <a:rPr lang="de-DE" dirty="0" err="1"/>
              <a:t>risk</a:t>
            </a:r>
            <a:endParaRPr lang="de-DE" dirty="0"/>
          </a:p>
          <a:p>
            <a:r>
              <a:rPr lang="de-DE" dirty="0" err="1"/>
              <a:t>When</a:t>
            </a:r>
            <a:r>
              <a:rPr lang="de-DE" dirty="0"/>
              <a:t>:</a:t>
            </a:r>
          </a:p>
          <a:p>
            <a:pPr lvl="1"/>
            <a:r>
              <a:rPr lang="de-DE" dirty="0" err="1"/>
              <a:t>Undertaken</a:t>
            </a:r>
            <a:r>
              <a:rPr lang="de-DE" dirty="0"/>
              <a:t> </a:t>
            </a:r>
            <a:r>
              <a:rPr lang="de-DE" dirty="0" err="1"/>
              <a:t>during</a:t>
            </a:r>
            <a:r>
              <a:rPr lang="de-DE" dirty="0"/>
              <a:t> </a:t>
            </a:r>
            <a:r>
              <a:rPr lang="de-DE" dirty="0" err="1"/>
              <a:t>planning</a:t>
            </a:r>
            <a:r>
              <a:rPr lang="de-DE" dirty="0"/>
              <a:t>, design, </a:t>
            </a:r>
            <a:r>
              <a:rPr lang="de-DE" dirty="0" err="1"/>
              <a:t>construction</a:t>
            </a:r>
            <a:r>
              <a:rPr lang="de-DE" dirty="0"/>
              <a:t>, </a:t>
            </a:r>
            <a:r>
              <a:rPr lang="de-DE" dirty="0" err="1"/>
              <a:t>pre-opening</a:t>
            </a:r>
            <a:r>
              <a:rPr lang="de-DE" dirty="0"/>
              <a:t> and </a:t>
            </a:r>
            <a:r>
              <a:rPr lang="de-DE" dirty="0" err="1"/>
              <a:t>early</a:t>
            </a:r>
            <a:r>
              <a:rPr lang="de-DE" dirty="0"/>
              <a:t> </a:t>
            </a:r>
            <a:r>
              <a:rPr lang="de-DE" dirty="0" err="1"/>
              <a:t>operation</a:t>
            </a:r>
            <a:r>
              <a:rPr lang="de-DE" dirty="0"/>
              <a:t> </a:t>
            </a:r>
            <a:r>
              <a:rPr lang="de-DE" dirty="0" err="1"/>
              <a:t>stages</a:t>
            </a:r>
            <a:endParaRPr lang="de-DE" dirty="0"/>
          </a:p>
          <a:p>
            <a:r>
              <a:rPr lang="de-DE" dirty="0" err="1"/>
              <a:t>Scope</a:t>
            </a:r>
            <a:r>
              <a:rPr lang="de-DE" dirty="0"/>
              <a:t>: </a:t>
            </a:r>
          </a:p>
          <a:p>
            <a:pPr lvl="1"/>
            <a:r>
              <a:rPr lang="de-DE" dirty="0"/>
              <a:t>A </a:t>
            </a:r>
            <a:r>
              <a:rPr lang="de-DE" dirty="0" err="1"/>
              <a:t>designed</a:t>
            </a:r>
            <a:r>
              <a:rPr lang="de-DE" dirty="0"/>
              <a:t> </a:t>
            </a:r>
            <a:r>
              <a:rPr lang="de-DE" dirty="0" err="1"/>
              <a:t>road</a:t>
            </a:r>
            <a:r>
              <a:rPr lang="de-DE" dirty="0"/>
              <a:t> </a:t>
            </a:r>
            <a:r>
              <a:rPr lang="de-DE" dirty="0" err="1"/>
              <a:t>infrastructure</a:t>
            </a:r>
            <a:endParaRPr lang="de-DE" dirty="0"/>
          </a:p>
          <a:p>
            <a:r>
              <a:rPr lang="de-DE" dirty="0" err="1"/>
              <a:t>Example</a:t>
            </a:r>
            <a:r>
              <a:rPr lang="de-DE" dirty="0"/>
              <a:t> (Germany):</a:t>
            </a:r>
          </a:p>
          <a:p>
            <a:pPr lvl="1"/>
            <a:r>
              <a:rPr lang="de-DE" dirty="0"/>
              <a:t>Richtlinie für das Sicherheitsaudit von Straßen (RSAS)</a:t>
            </a:r>
          </a:p>
        </p:txBody>
      </p:sp>
      <p:sp>
        <p:nvSpPr>
          <p:cNvPr id="3" name="Titel 2">
            <a:extLst>
              <a:ext uri="{FF2B5EF4-FFF2-40B4-BE49-F238E27FC236}">
                <a16:creationId xmlns:a16="http://schemas.microsoft.com/office/drawing/2014/main" id="{CD9A857F-A79A-0920-85DE-EF036A244ADB}"/>
              </a:ext>
            </a:extLst>
          </p:cNvPr>
          <p:cNvSpPr>
            <a:spLocks noGrp="1"/>
          </p:cNvSpPr>
          <p:nvPr>
            <p:ph type="title"/>
          </p:nvPr>
        </p:nvSpPr>
        <p:spPr/>
        <p:txBody>
          <a:bodyPr/>
          <a:lstStyle/>
          <a:p>
            <a:r>
              <a:rPr lang="de-DE" dirty="0"/>
              <a:t>Road </a:t>
            </a:r>
            <a:r>
              <a:rPr lang="de-DE" dirty="0" err="1"/>
              <a:t>Safety</a:t>
            </a:r>
            <a:r>
              <a:rPr lang="de-DE" dirty="0"/>
              <a:t> Audit</a:t>
            </a:r>
          </a:p>
        </p:txBody>
      </p:sp>
      <p:sp>
        <p:nvSpPr>
          <p:cNvPr id="4" name="Textfeld 3">
            <a:extLst>
              <a:ext uri="{FF2B5EF4-FFF2-40B4-BE49-F238E27FC236}">
                <a16:creationId xmlns:a16="http://schemas.microsoft.com/office/drawing/2014/main" id="{B4770A3A-71CB-B958-A397-BFB87DB35240}"/>
              </a:ext>
            </a:extLst>
          </p:cNvPr>
          <p:cNvSpPr txBox="1"/>
          <p:nvPr/>
        </p:nvSpPr>
        <p:spPr>
          <a:xfrm>
            <a:off x="9192344" y="6165303"/>
            <a:ext cx="2999656" cy="646331"/>
          </a:xfrm>
          <a:prstGeom prst="rect">
            <a:avLst/>
          </a:prstGeom>
          <a:noFill/>
        </p:spPr>
        <p:txBody>
          <a:bodyPr wrap="square" rtlCol="0">
            <a:spAutoFit/>
          </a:bodyPr>
          <a:lstStyle/>
          <a:p>
            <a:r>
              <a:rPr lang="de-DE" dirty="0"/>
              <a:t>Source: International Transport Forum</a:t>
            </a:r>
          </a:p>
        </p:txBody>
      </p:sp>
    </p:spTree>
    <p:extLst>
      <p:ext uri="{BB962C8B-B14F-4D97-AF65-F5344CB8AC3E}">
        <p14:creationId xmlns:p14="http://schemas.microsoft.com/office/powerpoint/2010/main" val="3474754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8049C-7D1D-F325-DF91-B10080D19363}"/>
            </a:ext>
          </a:extLst>
        </p:cNvPr>
        <p:cNvGrpSpPr/>
        <p:nvPr/>
      </p:nvGrpSpPr>
      <p:grpSpPr>
        <a:xfrm>
          <a:off x="0" y="0"/>
          <a:ext cx="0" cy="0"/>
          <a:chOff x="0" y="0"/>
          <a:chExt cx="0" cy="0"/>
        </a:xfrm>
      </p:grpSpPr>
      <p:pic>
        <p:nvPicPr>
          <p:cNvPr id="4" name="Obraz 3">
            <a:extLst>
              <a:ext uri="{FF2B5EF4-FFF2-40B4-BE49-F238E27FC236}">
                <a16:creationId xmlns:a16="http://schemas.microsoft.com/office/drawing/2014/main" id="{653E2E74-5FDC-C984-D969-658F4894BF4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36000" contrast="-4000"/>
                    </a14:imgEffect>
                  </a14:imgLayer>
                </a14:imgProps>
              </a:ext>
            </a:extLst>
          </a:blip>
          <a:stretch>
            <a:fillRect/>
          </a:stretch>
        </p:blipFill>
        <p:spPr>
          <a:xfrm>
            <a:off x="-635801" y="0"/>
            <a:ext cx="12827801" cy="6858000"/>
          </a:xfrm>
          <a:prstGeom prst="rect">
            <a:avLst/>
          </a:prstGeom>
        </p:spPr>
      </p:pic>
      <p:sp>
        <p:nvSpPr>
          <p:cNvPr id="29699" name="Rectangle 1026">
            <a:extLst>
              <a:ext uri="{FF2B5EF4-FFF2-40B4-BE49-F238E27FC236}">
                <a16:creationId xmlns:a16="http://schemas.microsoft.com/office/drawing/2014/main" id="{A8CC8164-5718-A5B9-66DB-D7288E6EFD7D}"/>
              </a:ext>
            </a:extLst>
          </p:cNvPr>
          <p:cNvSpPr>
            <a:spLocks noChangeArrowheads="1"/>
          </p:cNvSpPr>
          <p:nvPr/>
        </p:nvSpPr>
        <p:spPr bwMode="auto">
          <a:xfrm>
            <a:off x="3594100" y="2352675"/>
            <a:ext cx="12192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buClr>
                <a:srgbClr val="000099"/>
              </a:buClr>
              <a:buChar char="n"/>
              <a:defRPr sz="3000">
                <a:solidFill>
                  <a:schemeClr val="tx1"/>
                </a:solidFill>
                <a:latin typeface="Calibri" pitchFamily="34" charset="0"/>
              </a:defRPr>
            </a:lvl1pPr>
            <a:lvl2pPr marL="742950" indent="-285750" eaLnBrk="0" hangingPunct="0">
              <a:buClr>
                <a:srgbClr val="000099"/>
              </a:buClr>
              <a:buChar char="q"/>
              <a:defRPr sz="2600">
                <a:solidFill>
                  <a:schemeClr val="tx1"/>
                </a:solidFill>
                <a:latin typeface="Calibri" pitchFamily="34" charset="0"/>
              </a:defRPr>
            </a:lvl2pPr>
            <a:lvl3pPr marL="1143000" indent="-228600" eaLnBrk="0" hangingPunct="0">
              <a:buClr>
                <a:srgbClr val="000099"/>
              </a:buClr>
              <a:buChar char="n"/>
              <a:defRPr sz="2200">
                <a:solidFill>
                  <a:schemeClr val="tx1"/>
                </a:solidFill>
                <a:latin typeface="Calibri" pitchFamily="34" charset="0"/>
              </a:defRPr>
            </a:lvl3pPr>
            <a:lvl4pPr marL="1600200" indent="-228600" eaLnBrk="0" hangingPunct="0">
              <a:buClr>
                <a:srgbClr val="000099"/>
              </a:buClr>
              <a:buChar char="q"/>
              <a:defRPr sz="2000">
                <a:solidFill>
                  <a:schemeClr val="tx1"/>
                </a:solidFill>
                <a:latin typeface="Calibri" pitchFamily="34" charset="0"/>
              </a:defRPr>
            </a:lvl4pPr>
            <a:lvl5pPr marL="2057400" indent="-228600" eaLnBrk="0" hangingPunct="0">
              <a:buClr>
                <a:srgbClr val="000099"/>
              </a:buClr>
              <a:defRPr sz="2000">
                <a:solidFill>
                  <a:schemeClr val="tx1"/>
                </a:solidFill>
                <a:latin typeface="Calibri" pitchFamily="34" charset="0"/>
              </a:defRPr>
            </a:lvl5pPr>
            <a:lvl6pPr marL="25146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9pPr>
          </a:lstStyle>
          <a:p>
            <a:pPr eaLnBrk="1" hangingPunct="1">
              <a:buClr>
                <a:srgbClr val="9900FF"/>
              </a:buClr>
              <a:buFont typeface="Wingdings" pitchFamily="2" charset="2"/>
              <a:buChar char="§"/>
            </a:pPr>
            <a:endParaRPr lang="pl-PL" altLang="pl-PL" sz="1800"/>
          </a:p>
        </p:txBody>
      </p:sp>
      <p:sp>
        <p:nvSpPr>
          <p:cNvPr id="191492" name="Rectangle 1028">
            <a:extLst>
              <a:ext uri="{FF2B5EF4-FFF2-40B4-BE49-F238E27FC236}">
                <a16:creationId xmlns:a16="http://schemas.microsoft.com/office/drawing/2014/main" id="{A6E76BD7-FB99-5FA1-DECA-BBB4F1538EA2}"/>
              </a:ext>
            </a:extLst>
          </p:cNvPr>
          <p:cNvSpPr>
            <a:spLocks noGrp="1" noChangeArrowheads="1"/>
          </p:cNvSpPr>
          <p:nvPr>
            <p:ph type="title" idx="4294967295"/>
          </p:nvPr>
        </p:nvSpPr>
        <p:spPr>
          <a:xfrm>
            <a:off x="0" y="128588"/>
            <a:ext cx="10437813" cy="969962"/>
          </a:xfrm>
        </p:spPr>
        <p:txBody>
          <a:bodyPr>
            <a:normAutofit/>
          </a:bodyPr>
          <a:lstStyle/>
          <a:p>
            <a:pPr eaLnBrk="1" hangingPunct="1">
              <a:defRPr/>
            </a:pPr>
            <a:r>
              <a:rPr lang="pl-PL" altLang="pl-PL" sz="4000" b="1" dirty="0"/>
              <a:t>Sokratesa </a:t>
            </a:r>
            <a:r>
              <a:rPr lang="pl-PL" altLang="pl-PL" sz="4000" b="1" dirty="0" err="1"/>
              <a:t>street</a:t>
            </a:r>
            <a:endParaRPr lang="pl-PL" altLang="pl-PL" sz="4000" dirty="0"/>
          </a:p>
        </p:txBody>
      </p:sp>
      <p:sp>
        <p:nvSpPr>
          <p:cNvPr id="2" name="Prostokąt 1">
            <a:extLst>
              <a:ext uri="{FF2B5EF4-FFF2-40B4-BE49-F238E27FC236}">
                <a16:creationId xmlns:a16="http://schemas.microsoft.com/office/drawing/2014/main" id="{4D45F4AF-61FD-D77D-68E9-38ABDB5169D6}"/>
              </a:ext>
            </a:extLst>
          </p:cNvPr>
          <p:cNvSpPr/>
          <p:nvPr/>
        </p:nvSpPr>
        <p:spPr>
          <a:xfrm>
            <a:off x="444501" y="1032453"/>
            <a:ext cx="10233024" cy="3785652"/>
          </a:xfrm>
          <a:prstGeom prst="rect">
            <a:avLst/>
          </a:prstGeom>
        </p:spPr>
        <p:txBody>
          <a:bodyPr wrap="square">
            <a:spAutoFit/>
          </a:bodyPr>
          <a:lstStyle/>
          <a:p>
            <a:pPr marL="342900" indent="-342900" algn="just">
              <a:buClr>
                <a:schemeClr val="tx1"/>
              </a:buClr>
              <a:buFont typeface="Arial" panose="020B0604020202020204" pitchFamily="34" charset="0"/>
              <a:buChar char="•"/>
              <a:defRPr/>
            </a:pPr>
            <a:endParaRPr lang="en-US" sz="2400" b="1" dirty="0"/>
          </a:p>
          <a:p>
            <a:pPr marL="342900" indent="-342900" algn="just">
              <a:buClr>
                <a:schemeClr val="tx1"/>
              </a:buClr>
              <a:buFont typeface="Arial" panose="020B0604020202020204" pitchFamily="34" charset="0"/>
              <a:buChar char="•"/>
              <a:defRPr/>
            </a:pPr>
            <a:r>
              <a:rPr lang="en-US" sz="2400" b="1" dirty="0"/>
              <a:t>Potentially high speed,</a:t>
            </a:r>
            <a:endParaRPr lang="pl-PL" sz="2400" b="1" dirty="0"/>
          </a:p>
          <a:p>
            <a:pPr marL="342900" indent="-342900" algn="just">
              <a:buClr>
                <a:schemeClr val="tx1"/>
              </a:buClr>
              <a:buFont typeface="Arial" panose="020B0604020202020204" pitchFamily="34" charset="0"/>
              <a:buChar char="•"/>
              <a:defRPr/>
            </a:pPr>
            <a:r>
              <a:rPr lang="en-US" sz="2400" b="1" dirty="0"/>
              <a:t>Excessively long pedestrian crossing,</a:t>
            </a:r>
            <a:endParaRPr lang="pl-PL" sz="2400" b="1" dirty="0"/>
          </a:p>
          <a:p>
            <a:pPr marL="342900" indent="-342900" algn="just">
              <a:buClr>
                <a:schemeClr val="tx1"/>
              </a:buClr>
              <a:buFont typeface="Arial" panose="020B0604020202020204" pitchFamily="34" charset="0"/>
              <a:buChar char="•"/>
              <a:defRPr/>
            </a:pPr>
            <a:r>
              <a:rPr lang="en-US" sz="2400" b="1" dirty="0"/>
              <a:t>Pedestrians have to cross two lanes in one direction. </a:t>
            </a:r>
            <a:endParaRPr lang="pl-PL" sz="2400" b="1" dirty="0"/>
          </a:p>
          <a:p>
            <a:pPr marL="342900" indent="-342900" algn="just">
              <a:buClr>
                <a:schemeClr val="tx1"/>
              </a:buClr>
              <a:buFont typeface="Arial" panose="020B0604020202020204" pitchFamily="34" charset="0"/>
              <a:buChar char="•"/>
              <a:defRPr/>
            </a:pPr>
            <a:r>
              <a:rPr lang="en-US" sz="2400" b="1" dirty="0"/>
              <a:t>There is a risk that one vehicle may stop while the other continues moving, with limited visibility of the pedestrian.</a:t>
            </a:r>
            <a:endParaRPr lang="pl-PL" sz="2400" b="1" dirty="0"/>
          </a:p>
          <a:p>
            <a:pPr marL="342900" indent="-342900" algn="just">
              <a:buClr>
                <a:schemeClr val="tx1"/>
              </a:buClr>
              <a:buFont typeface="Arial" panose="020B0604020202020204" pitchFamily="34" charset="0"/>
              <a:buChar char="•"/>
              <a:defRPr/>
            </a:pPr>
            <a:r>
              <a:rPr lang="en-US" sz="2400" b="1" dirty="0"/>
              <a:t>Risk of hitting a pedestrian and risk of severe consequences of the incident,</a:t>
            </a:r>
            <a:endParaRPr lang="pl-PL" sz="2400" b="1" dirty="0"/>
          </a:p>
          <a:p>
            <a:pPr marL="342900" indent="-342900" algn="just">
              <a:buClr>
                <a:schemeClr val="tx1"/>
              </a:buClr>
              <a:buFont typeface="Arial" panose="020B0604020202020204" pitchFamily="34" charset="0"/>
              <a:buChar char="•"/>
              <a:defRPr/>
            </a:pPr>
            <a:r>
              <a:rPr lang="en-US" sz="2400" b="1" dirty="0"/>
              <a:t>Risk assessment: 1 </a:t>
            </a:r>
            <a:endParaRPr lang="pl-PL" sz="2400" b="1" dirty="0"/>
          </a:p>
          <a:p>
            <a:pPr marL="342900" indent="-342900" algn="just">
              <a:buClr>
                <a:schemeClr val="tx1"/>
              </a:buClr>
              <a:buFont typeface="Arial" panose="020B0604020202020204" pitchFamily="34" charset="0"/>
              <a:buChar char="•"/>
              <a:defRPr/>
            </a:pPr>
            <a:endParaRPr lang="en-US" sz="2400" b="1" dirty="0"/>
          </a:p>
        </p:txBody>
      </p:sp>
    </p:spTree>
    <p:extLst>
      <p:ext uri="{BB962C8B-B14F-4D97-AF65-F5344CB8AC3E}">
        <p14:creationId xmlns:p14="http://schemas.microsoft.com/office/powerpoint/2010/main" val="19425390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1E77-75C2-1253-135E-D853055D2B65}"/>
            </a:ext>
          </a:extLst>
        </p:cNvPr>
        <p:cNvGrpSpPr/>
        <p:nvPr/>
      </p:nvGrpSpPr>
      <p:grpSpPr>
        <a:xfrm>
          <a:off x="0" y="0"/>
          <a:ext cx="0" cy="0"/>
          <a:chOff x="0" y="0"/>
          <a:chExt cx="0" cy="0"/>
        </a:xfrm>
      </p:grpSpPr>
      <p:pic>
        <p:nvPicPr>
          <p:cNvPr id="5" name="Obraz 4">
            <a:extLst>
              <a:ext uri="{FF2B5EF4-FFF2-40B4-BE49-F238E27FC236}">
                <a16:creationId xmlns:a16="http://schemas.microsoft.com/office/drawing/2014/main" id="{945A762B-7388-3C95-FC42-4F8DA5BE26C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34000" contrast="-2000"/>
                    </a14:imgEffect>
                  </a14:imgLayer>
                </a14:imgProps>
              </a:ext>
            </a:extLst>
          </a:blip>
          <a:stretch>
            <a:fillRect/>
          </a:stretch>
        </p:blipFill>
        <p:spPr>
          <a:xfrm>
            <a:off x="-551550" y="-123826"/>
            <a:ext cx="13455495" cy="7191375"/>
          </a:xfrm>
          <a:prstGeom prst="rect">
            <a:avLst/>
          </a:prstGeom>
        </p:spPr>
      </p:pic>
      <p:sp>
        <p:nvSpPr>
          <p:cNvPr id="29699" name="Rectangle 1026">
            <a:extLst>
              <a:ext uri="{FF2B5EF4-FFF2-40B4-BE49-F238E27FC236}">
                <a16:creationId xmlns:a16="http://schemas.microsoft.com/office/drawing/2014/main" id="{E53339E5-3608-0951-38AF-23A3BB521426}"/>
              </a:ext>
            </a:extLst>
          </p:cNvPr>
          <p:cNvSpPr>
            <a:spLocks noChangeArrowheads="1"/>
          </p:cNvSpPr>
          <p:nvPr/>
        </p:nvSpPr>
        <p:spPr bwMode="auto">
          <a:xfrm>
            <a:off x="3594100" y="2352675"/>
            <a:ext cx="12192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buClr>
                <a:srgbClr val="000099"/>
              </a:buClr>
              <a:buChar char="n"/>
              <a:defRPr sz="3000">
                <a:solidFill>
                  <a:schemeClr val="tx1"/>
                </a:solidFill>
                <a:latin typeface="Calibri" pitchFamily="34" charset="0"/>
              </a:defRPr>
            </a:lvl1pPr>
            <a:lvl2pPr marL="742950" indent="-285750" eaLnBrk="0" hangingPunct="0">
              <a:buClr>
                <a:srgbClr val="000099"/>
              </a:buClr>
              <a:buChar char="q"/>
              <a:defRPr sz="2600">
                <a:solidFill>
                  <a:schemeClr val="tx1"/>
                </a:solidFill>
                <a:latin typeface="Calibri" pitchFamily="34" charset="0"/>
              </a:defRPr>
            </a:lvl2pPr>
            <a:lvl3pPr marL="1143000" indent="-228600" eaLnBrk="0" hangingPunct="0">
              <a:buClr>
                <a:srgbClr val="000099"/>
              </a:buClr>
              <a:buChar char="n"/>
              <a:defRPr sz="2200">
                <a:solidFill>
                  <a:schemeClr val="tx1"/>
                </a:solidFill>
                <a:latin typeface="Calibri" pitchFamily="34" charset="0"/>
              </a:defRPr>
            </a:lvl3pPr>
            <a:lvl4pPr marL="1600200" indent="-228600" eaLnBrk="0" hangingPunct="0">
              <a:buClr>
                <a:srgbClr val="000099"/>
              </a:buClr>
              <a:buChar char="q"/>
              <a:defRPr sz="2000">
                <a:solidFill>
                  <a:schemeClr val="tx1"/>
                </a:solidFill>
                <a:latin typeface="Calibri" pitchFamily="34" charset="0"/>
              </a:defRPr>
            </a:lvl4pPr>
            <a:lvl5pPr marL="2057400" indent="-228600" eaLnBrk="0" hangingPunct="0">
              <a:buClr>
                <a:srgbClr val="000099"/>
              </a:buClr>
              <a:defRPr sz="2000">
                <a:solidFill>
                  <a:schemeClr val="tx1"/>
                </a:solidFill>
                <a:latin typeface="Calibri" pitchFamily="34" charset="0"/>
              </a:defRPr>
            </a:lvl5pPr>
            <a:lvl6pPr marL="25146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Clr>
                <a:srgbClr val="000099"/>
              </a:buClr>
              <a:buFont typeface="Wingdings" pitchFamily="2" charset="2"/>
              <a:buChar char="§"/>
              <a:defRPr sz="2000">
                <a:solidFill>
                  <a:schemeClr val="tx1"/>
                </a:solidFill>
                <a:latin typeface="Calibri" pitchFamily="34" charset="0"/>
              </a:defRPr>
            </a:lvl9pPr>
          </a:lstStyle>
          <a:p>
            <a:pPr eaLnBrk="1" hangingPunct="1">
              <a:buClr>
                <a:srgbClr val="9900FF"/>
              </a:buClr>
              <a:buFont typeface="Wingdings" pitchFamily="2" charset="2"/>
              <a:buChar char="§"/>
            </a:pPr>
            <a:endParaRPr lang="pl-PL" altLang="pl-PL" sz="1800"/>
          </a:p>
        </p:txBody>
      </p:sp>
      <p:sp>
        <p:nvSpPr>
          <p:cNvPr id="191492" name="Rectangle 1028">
            <a:extLst>
              <a:ext uri="{FF2B5EF4-FFF2-40B4-BE49-F238E27FC236}">
                <a16:creationId xmlns:a16="http://schemas.microsoft.com/office/drawing/2014/main" id="{0B46E0D5-D502-D8F4-155D-48A1A96BFCF0}"/>
              </a:ext>
            </a:extLst>
          </p:cNvPr>
          <p:cNvSpPr>
            <a:spLocks noGrp="1" noChangeArrowheads="1"/>
          </p:cNvSpPr>
          <p:nvPr>
            <p:ph type="title" idx="4294967295"/>
          </p:nvPr>
        </p:nvSpPr>
        <p:spPr>
          <a:xfrm>
            <a:off x="0" y="128588"/>
            <a:ext cx="10437813" cy="969962"/>
          </a:xfrm>
        </p:spPr>
        <p:txBody>
          <a:bodyPr>
            <a:normAutofit/>
          </a:bodyPr>
          <a:lstStyle/>
          <a:p>
            <a:pPr eaLnBrk="1" hangingPunct="1">
              <a:defRPr/>
            </a:pPr>
            <a:r>
              <a:rPr lang="pl-PL" altLang="pl-PL" sz="4000" b="1" dirty="0"/>
              <a:t>Woronicza </a:t>
            </a:r>
            <a:r>
              <a:rPr lang="pl-PL" altLang="pl-PL" sz="4000" b="1" dirty="0" err="1"/>
              <a:t>street</a:t>
            </a:r>
            <a:endParaRPr lang="pl-PL" altLang="pl-PL" sz="4000" dirty="0"/>
          </a:p>
        </p:txBody>
      </p:sp>
      <p:sp>
        <p:nvSpPr>
          <p:cNvPr id="2" name="Prostokąt 1">
            <a:extLst>
              <a:ext uri="{FF2B5EF4-FFF2-40B4-BE49-F238E27FC236}">
                <a16:creationId xmlns:a16="http://schemas.microsoft.com/office/drawing/2014/main" id="{5DBD647D-76CC-6E5D-ED3C-6FF67CAF5972}"/>
              </a:ext>
            </a:extLst>
          </p:cNvPr>
          <p:cNvSpPr/>
          <p:nvPr/>
        </p:nvSpPr>
        <p:spPr>
          <a:xfrm>
            <a:off x="444501" y="1032453"/>
            <a:ext cx="10233024" cy="3785652"/>
          </a:xfrm>
          <a:prstGeom prst="rect">
            <a:avLst/>
          </a:prstGeom>
        </p:spPr>
        <p:txBody>
          <a:bodyPr wrap="square">
            <a:spAutoFit/>
          </a:bodyPr>
          <a:lstStyle/>
          <a:p>
            <a:pPr marL="342900" indent="-342900" algn="just">
              <a:buClr>
                <a:srgbClr val="000099"/>
              </a:buClr>
              <a:buFont typeface="Arial" panose="020B0604020202020204" pitchFamily="34" charset="0"/>
              <a:buChar char="•"/>
              <a:defRPr/>
            </a:pPr>
            <a:r>
              <a:rPr lang="en-US" sz="2400" b="1" dirty="0"/>
              <a:t>The pedestrian crossing is exceptionally long: 13.0 m, four lanes.</a:t>
            </a:r>
            <a:endParaRPr lang="pl-PL" sz="2400" b="1" dirty="0"/>
          </a:p>
          <a:p>
            <a:pPr marL="342900" indent="-342900" algn="just">
              <a:buClr>
                <a:srgbClr val="000099"/>
              </a:buClr>
              <a:buFont typeface="Arial" panose="020B0604020202020204" pitchFamily="34" charset="0"/>
              <a:buChar char="•"/>
              <a:defRPr/>
            </a:pPr>
            <a:r>
              <a:rPr lang="en-US" sz="2400" b="1" dirty="0"/>
              <a:t>The long straight section encourages drivers to reach high speeds.</a:t>
            </a:r>
            <a:endParaRPr lang="pl-PL" sz="2400" b="1" dirty="0"/>
          </a:p>
          <a:p>
            <a:pPr marL="342900" indent="-342900" algn="just">
              <a:buClr>
                <a:srgbClr val="000099"/>
              </a:buClr>
              <a:buFont typeface="Arial" panose="020B0604020202020204" pitchFamily="34" charset="0"/>
              <a:buChar char="•"/>
              <a:defRPr/>
            </a:pPr>
            <a:r>
              <a:rPr lang="en-US" sz="2400" b="1" dirty="0"/>
              <a:t>Drivers do not slow down in the area of the pedestrian crossing.</a:t>
            </a:r>
            <a:r>
              <a:rPr lang="pl-PL" sz="2400" b="1" dirty="0"/>
              <a:t> </a:t>
            </a:r>
          </a:p>
          <a:p>
            <a:pPr marL="342900" indent="-342900" algn="just">
              <a:buClr>
                <a:srgbClr val="000099"/>
              </a:buClr>
              <a:buFont typeface="Arial" panose="020B0604020202020204" pitchFamily="34" charset="0"/>
              <a:buChar char="•"/>
              <a:defRPr/>
            </a:pPr>
            <a:r>
              <a:rPr lang="en-US" sz="2400" b="1" dirty="0"/>
              <a:t>Pedestrians either hesitate or run across the crossing.</a:t>
            </a:r>
            <a:endParaRPr lang="pl-PL" sz="2400" b="1" dirty="0"/>
          </a:p>
          <a:p>
            <a:pPr marL="342900" indent="-342900" algn="just">
              <a:buClr>
                <a:srgbClr val="000099"/>
              </a:buClr>
              <a:buFont typeface="Arial" panose="020B0604020202020204" pitchFamily="34" charset="0"/>
              <a:buChar char="•"/>
              <a:defRPr/>
            </a:pPr>
            <a:r>
              <a:rPr lang="en-US" sz="2400" b="1" dirty="0"/>
              <a:t>The situation is unacceptable and may lead to crashes. The observed speed is significantly higher than 50 km/h, which means that a collision at this location would likely result in a seriously injured or fatal casualty.</a:t>
            </a:r>
            <a:endParaRPr lang="pl-PL" sz="2400" b="1" dirty="0"/>
          </a:p>
          <a:p>
            <a:pPr marL="342900" indent="-342900" algn="just">
              <a:buClr>
                <a:srgbClr val="000099"/>
              </a:buClr>
              <a:buFont typeface="Arial" panose="020B0604020202020204" pitchFamily="34" charset="0"/>
              <a:buChar char="•"/>
              <a:defRPr/>
            </a:pPr>
            <a:r>
              <a:rPr lang="en-US" sz="2400" b="1" dirty="0"/>
              <a:t>Risk rating: 0</a:t>
            </a:r>
          </a:p>
        </p:txBody>
      </p:sp>
    </p:spTree>
    <p:extLst>
      <p:ext uri="{BB962C8B-B14F-4D97-AF65-F5344CB8AC3E}">
        <p14:creationId xmlns:p14="http://schemas.microsoft.com/office/powerpoint/2010/main" val="32168469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D29EFBC0-E12D-0E03-6655-ED448DDE99A8}"/>
              </a:ext>
            </a:extLst>
          </p:cNvPr>
          <p:cNvSpPr>
            <a:spLocks noGrp="1"/>
          </p:cNvSpPr>
          <p:nvPr>
            <p:ph idx="1"/>
          </p:nvPr>
        </p:nvSpPr>
        <p:spPr/>
        <p:txBody>
          <a:bodyPr/>
          <a:lstStyle/>
          <a:p>
            <a:r>
              <a:rPr lang="de-DE" dirty="0"/>
              <a:t>Purpose:</a:t>
            </a:r>
          </a:p>
          <a:p>
            <a:pPr lvl="1"/>
            <a:r>
              <a:rPr lang="de-DE" dirty="0" err="1"/>
              <a:t>Identify</a:t>
            </a:r>
            <a:r>
              <a:rPr lang="de-DE" dirty="0"/>
              <a:t> </a:t>
            </a:r>
            <a:r>
              <a:rPr lang="de-DE" dirty="0" err="1"/>
              <a:t>infrastructure</a:t>
            </a:r>
            <a:r>
              <a:rPr lang="de-DE" dirty="0"/>
              <a:t> </a:t>
            </a:r>
            <a:r>
              <a:rPr lang="de-DE" dirty="0" err="1"/>
              <a:t>or</a:t>
            </a:r>
            <a:r>
              <a:rPr lang="de-DE" dirty="0"/>
              <a:t> </a:t>
            </a:r>
            <a:r>
              <a:rPr lang="de-DE" dirty="0" err="1"/>
              <a:t>traffic</a:t>
            </a:r>
            <a:r>
              <a:rPr lang="de-DE" dirty="0"/>
              <a:t> </a:t>
            </a:r>
            <a:r>
              <a:rPr lang="de-DE" dirty="0" err="1"/>
              <a:t>related</a:t>
            </a:r>
            <a:r>
              <a:rPr lang="de-DE" dirty="0"/>
              <a:t> </a:t>
            </a:r>
            <a:r>
              <a:rPr lang="de-DE" dirty="0" err="1"/>
              <a:t>factors</a:t>
            </a:r>
            <a:r>
              <a:rPr lang="de-DE" dirty="0"/>
              <a:t> </a:t>
            </a:r>
            <a:r>
              <a:rPr lang="de-DE" dirty="0" err="1"/>
              <a:t>increasing</a:t>
            </a:r>
            <a:r>
              <a:rPr lang="de-DE" dirty="0"/>
              <a:t> </a:t>
            </a:r>
            <a:r>
              <a:rPr lang="de-DE" dirty="0" err="1"/>
              <a:t>injury</a:t>
            </a:r>
            <a:r>
              <a:rPr lang="de-DE" dirty="0"/>
              <a:t> </a:t>
            </a:r>
            <a:r>
              <a:rPr lang="de-DE" dirty="0" err="1"/>
              <a:t>or</a:t>
            </a:r>
            <a:r>
              <a:rPr lang="de-DE" dirty="0"/>
              <a:t> </a:t>
            </a:r>
            <a:r>
              <a:rPr lang="de-DE" dirty="0" err="1"/>
              <a:t>accident</a:t>
            </a:r>
            <a:r>
              <a:rPr lang="de-DE" dirty="0"/>
              <a:t> </a:t>
            </a:r>
            <a:r>
              <a:rPr lang="de-DE" dirty="0" err="1"/>
              <a:t>risk</a:t>
            </a:r>
            <a:endParaRPr lang="de-DE" dirty="0"/>
          </a:p>
          <a:p>
            <a:r>
              <a:rPr lang="de-DE" dirty="0" err="1"/>
              <a:t>When</a:t>
            </a:r>
            <a:r>
              <a:rPr lang="de-DE" dirty="0"/>
              <a:t>:</a:t>
            </a:r>
          </a:p>
          <a:p>
            <a:pPr lvl="1"/>
            <a:r>
              <a:rPr lang="de-DE" dirty="0"/>
              <a:t>Generally </a:t>
            </a:r>
            <a:r>
              <a:rPr lang="de-DE" dirty="0" err="1"/>
              <a:t>undertaken</a:t>
            </a:r>
            <a:r>
              <a:rPr lang="de-DE" dirty="0"/>
              <a:t> </a:t>
            </a:r>
            <a:r>
              <a:rPr lang="de-DE" dirty="0" err="1"/>
              <a:t>during</a:t>
            </a:r>
            <a:r>
              <a:rPr lang="de-DE" dirty="0"/>
              <a:t> normal </a:t>
            </a:r>
            <a:r>
              <a:rPr lang="de-DE" dirty="0" err="1"/>
              <a:t>operation</a:t>
            </a:r>
            <a:r>
              <a:rPr lang="de-DE" dirty="0"/>
              <a:t> </a:t>
            </a:r>
            <a:r>
              <a:rPr lang="de-DE" dirty="0" err="1"/>
              <a:t>of</a:t>
            </a:r>
            <a:r>
              <a:rPr lang="de-DE" dirty="0"/>
              <a:t> a </a:t>
            </a:r>
            <a:r>
              <a:rPr lang="de-DE" dirty="0" err="1"/>
              <a:t>road</a:t>
            </a:r>
            <a:r>
              <a:rPr lang="de-DE" dirty="0"/>
              <a:t> and </a:t>
            </a:r>
            <a:r>
              <a:rPr lang="de-DE" dirty="0" err="1"/>
              <a:t>may</a:t>
            </a:r>
            <a:r>
              <a:rPr lang="de-DE" dirty="0"/>
              <a:t> also </a:t>
            </a:r>
            <a:r>
              <a:rPr lang="de-DE" dirty="0" err="1"/>
              <a:t>contribute</a:t>
            </a:r>
            <a:r>
              <a:rPr lang="de-DE" dirty="0"/>
              <a:t> </a:t>
            </a:r>
            <a:r>
              <a:rPr lang="de-DE" dirty="0" err="1"/>
              <a:t>to</a:t>
            </a:r>
            <a:r>
              <a:rPr lang="de-DE" dirty="0"/>
              <a:t> </a:t>
            </a:r>
            <a:r>
              <a:rPr lang="de-DE" dirty="0" err="1"/>
              <a:t>error</a:t>
            </a:r>
            <a:r>
              <a:rPr lang="de-DE" dirty="0"/>
              <a:t> </a:t>
            </a:r>
            <a:r>
              <a:rPr lang="de-DE" dirty="0" err="1"/>
              <a:t>correction</a:t>
            </a:r>
            <a:r>
              <a:rPr lang="de-DE" dirty="0"/>
              <a:t> and </a:t>
            </a:r>
            <a:r>
              <a:rPr lang="de-DE" dirty="0" err="1"/>
              <a:t>hazard</a:t>
            </a:r>
            <a:r>
              <a:rPr lang="de-DE" dirty="0"/>
              <a:t> </a:t>
            </a:r>
            <a:r>
              <a:rPr lang="de-DE" dirty="0" err="1"/>
              <a:t>elimination</a:t>
            </a:r>
            <a:endParaRPr lang="de-DE" dirty="0"/>
          </a:p>
          <a:p>
            <a:r>
              <a:rPr lang="de-DE" dirty="0" err="1"/>
              <a:t>Scope</a:t>
            </a:r>
            <a:r>
              <a:rPr lang="de-DE" dirty="0"/>
              <a:t>:</a:t>
            </a:r>
          </a:p>
          <a:p>
            <a:pPr lvl="1"/>
            <a:r>
              <a:rPr lang="de-DE" dirty="0"/>
              <a:t>Part </a:t>
            </a:r>
            <a:r>
              <a:rPr lang="de-DE" dirty="0" err="1"/>
              <a:t>or</a:t>
            </a:r>
            <a:r>
              <a:rPr lang="de-DE" dirty="0"/>
              <a:t> </a:t>
            </a:r>
            <a:r>
              <a:rPr lang="de-DE" dirty="0" err="1"/>
              <a:t>the</a:t>
            </a:r>
            <a:r>
              <a:rPr lang="de-DE" dirty="0"/>
              <a:t> </a:t>
            </a:r>
            <a:r>
              <a:rPr lang="de-DE" dirty="0" err="1"/>
              <a:t>entire</a:t>
            </a:r>
            <a:r>
              <a:rPr lang="de-DE" dirty="0"/>
              <a:t> urban, rural and/</a:t>
            </a:r>
            <a:r>
              <a:rPr lang="de-DE" dirty="0" err="1"/>
              <a:t>or</a:t>
            </a:r>
            <a:r>
              <a:rPr lang="de-DE" dirty="0"/>
              <a:t> </a:t>
            </a:r>
            <a:r>
              <a:rPr lang="de-DE" dirty="0" err="1"/>
              <a:t>motorway</a:t>
            </a:r>
            <a:r>
              <a:rPr lang="de-DE" dirty="0"/>
              <a:t> network</a:t>
            </a:r>
          </a:p>
          <a:p>
            <a:r>
              <a:rPr lang="de-DE" dirty="0" err="1"/>
              <a:t>Example</a:t>
            </a:r>
            <a:r>
              <a:rPr lang="de-DE" dirty="0"/>
              <a:t> (Germany):</a:t>
            </a:r>
          </a:p>
          <a:p>
            <a:pPr lvl="1"/>
            <a:r>
              <a:rPr lang="de-DE" dirty="0"/>
              <a:t>Not </a:t>
            </a:r>
            <a:r>
              <a:rPr lang="de-DE" dirty="0" err="1"/>
              <a:t>that</a:t>
            </a:r>
            <a:r>
              <a:rPr lang="de-DE" dirty="0"/>
              <a:t> </a:t>
            </a:r>
            <a:r>
              <a:rPr lang="de-DE" dirty="0" err="1"/>
              <a:t>clearly</a:t>
            </a:r>
            <a:r>
              <a:rPr lang="de-DE" dirty="0"/>
              <a:t> </a:t>
            </a:r>
            <a:r>
              <a:rPr lang="de-DE" dirty="0" err="1"/>
              <a:t>implemented</a:t>
            </a:r>
            <a:r>
              <a:rPr lang="de-DE" dirty="0"/>
              <a:t> – </a:t>
            </a:r>
            <a:r>
              <a:rPr lang="de-DE" dirty="0" err="1"/>
              <a:t>maybe</a:t>
            </a:r>
            <a:r>
              <a:rPr lang="de-DE" dirty="0"/>
              <a:t> Verkehrsschau</a:t>
            </a:r>
          </a:p>
        </p:txBody>
      </p:sp>
      <p:sp>
        <p:nvSpPr>
          <p:cNvPr id="3" name="Titel 2">
            <a:extLst>
              <a:ext uri="{FF2B5EF4-FFF2-40B4-BE49-F238E27FC236}">
                <a16:creationId xmlns:a16="http://schemas.microsoft.com/office/drawing/2014/main" id="{06083D6F-C4B2-17A5-9782-7B991336CFB1}"/>
              </a:ext>
            </a:extLst>
          </p:cNvPr>
          <p:cNvSpPr>
            <a:spLocks noGrp="1"/>
          </p:cNvSpPr>
          <p:nvPr>
            <p:ph type="title"/>
          </p:nvPr>
        </p:nvSpPr>
        <p:spPr/>
        <p:txBody>
          <a:bodyPr/>
          <a:lstStyle/>
          <a:p>
            <a:r>
              <a:rPr lang="de-DE" dirty="0"/>
              <a:t>Road </a:t>
            </a:r>
            <a:r>
              <a:rPr lang="de-DE" dirty="0" err="1"/>
              <a:t>Safety</a:t>
            </a:r>
            <a:r>
              <a:rPr lang="de-DE" dirty="0"/>
              <a:t> </a:t>
            </a:r>
            <a:r>
              <a:rPr lang="de-DE" dirty="0" err="1"/>
              <a:t>Inspection</a:t>
            </a:r>
            <a:endParaRPr lang="de-DE" dirty="0"/>
          </a:p>
        </p:txBody>
      </p:sp>
      <p:sp>
        <p:nvSpPr>
          <p:cNvPr id="4" name="Textfeld 3">
            <a:extLst>
              <a:ext uri="{FF2B5EF4-FFF2-40B4-BE49-F238E27FC236}">
                <a16:creationId xmlns:a16="http://schemas.microsoft.com/office/drawing/2014/main" id="{F99B1DB4-C432-D46D-2A2A-AE4B292A5475}"/>
              </a:ext>
            </a:extLst>
          </p:cNvPr>
          <p:cNvSpPr txBox="1"/>
          <p:nvPr/>
        </p:nvSpPr>
        <p:spPr>
          <a:xfrm>
            <a:off x="9192344" y="6165303"/>
            <a:ext cx="2999656" cy="646331"/>
          </a:xfrm>
          <a:prstGeom prst="rect">
            <a:avLst/>
          </a:prstGeom>
          <a:noFill/>
        </p:spPr>
        <p:txBody>
          <a:bodyPr wrap="square" rtlCol="0">
            <a:spAutoFit/>
          </a:bodyPr>
          <a:lstStyle/>
          <a:p>
            <a:r>
              <a:rPr lang="de-DE" dirty="0"/>
              <a:t>Source: International Transport Forum</a:t>
            </a:r>
          </a:p>
        </p:txBody>
      </p:sp>
    </p:spTree>
    <p:extLst>
      <p:ext uri="{BB962C8B-B14F-4D97-AF65-F5344CB8AC3E}">
        <p14:creationId xmlns:p14="http://schemas.microsoft.com/office/powerpoint/2010/main" val="4277848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0DA7509-DC4C-CFDE-20B0-3DA110FD6532}"/>
              </a:ext>
            </a:extLst>
          </p:cNvPr>
          <p:cNvSpPr>
            <a:spLocks noGrp="1"/>
          </p:cNvSpPr>
          <p:nvPr>
            <p:ph idx="1"/>
          </p:nvPr>
        </p:nvSpPr>
        <p:spPr/>
        <p:txBody>
          <a:bodyPr/>
          <a:lstStyle/>
          <a:p>
            <a:r>
              <a:rPr lang="en-GB" noProof="0" dirty="0"/>
              <a:t>Purpose:</a:t>
            </a:r>
          </a:p>
          <a:p>
            <a:pPr lvl="1"/>
            <a:r>
              <a:rPr lang="en-GB" noProof="0" dirty="0"/>
              <a:t>Identify parts of the network with a high likelihood of crashes</a:t>
            </a:r>
          </a:p>
          <a:p>
            <a:r>
              <a:rPr lang="en-GB" noProof="0" dirty="0"/>
              <a:t>When:</a:t>
            </a:r>
          </a:p>
          <a:p>
            <a:pPr lvl="1"/>
            <a:r>
              <a:rPr lang="en-GB" noProof="0" dirty="0"/>
              <a:t>During the operation of the road network, every few years</a:t>
            </a:r>
          </a:p>
          <a:p>
            <a:r>
              <a:rPr lang="en-GB" noProof="0" dirty="0"/>
              <a:t>Scope:</a:t>
            </a:r>
          </a:p>
          <a:p>
            <a:pPr lvl="1"/>
            <a:r>
              <a:rPr lang="en-GB" noProof="0" dirty="0"/>
              <a:t>Entirety of the road network</a:t>
            </a:r>
          </a:p>
          <a:p>
            <a:r>
              <a:rPr lang="en-GB" dirty="0"/>
              <a:t>Example (Germany):</a:t>
            </a:r>
          </a:p>
          <a:p>
            <a:pPr lvl="1"/>
            <a:r>
              <a:rPr lang="de-DE" dirty="0"/>
              <a:t>Empfehlungen für die Sicherheitsanalyse von Straßennetzen (ESN)</a:t>
            </a:r>
            <a:endParaRPr lang="en-GB" noProof="0" dirty="0"/>
          </a:p>
          <a:p>
            <a:endParaRPr lang="en-GB" noProof="0" dirty="0"/>
          </a:p>
        </p:txBody>
      </p:sp>
      <p:sp>
        <p:nvSpPr>
          <p:cNvPr id="3" name="Titel 2">
            <a:extLst>
              <a:ext uri="{FF2B5EF4-FFF2-40B4-BE49-F238E27FC236}">
                <a16:creationId xmlns:a16="http://schemas.microsoft.com/office/drawing/2014/main" id="{5E70C57D-EA02-E3B9-4638-E9CCE2AFCF35}"/>
              </a:ext>
            </a:extLst>
          </p:cNvPr>
          <p:cNvSpPr>
            <a:spLocks noGrp="1"/>
          </p:cNvSpPr>
          <p:nvPr>
            <p:ph type="title"/>
          </p:nvPr>
        </p:nvSpPr>
        <p:spPr/>
        <p:txBody>
          <a:bodyPr/>
          <a:lstStyle/>
          <a:p>
            <a:r>
              <a:rPr lang="de-DE" dirty="0"/>
              <a:t>Network-</a:t>
            </a:r>
            <a:r>
              <a:rPr lang="de-DE" dirty="0" err="1"/>
              <a:t>wide</a:t>
            </a:r>
            <a:r>
              <a:rPr lang="de-DE" dirty="0"/>
              <a:t> Road </a:t>
            </a:r>
            <a:r>
              <a:rPr lang="de-DE" dirty="0" err="1"/>
              <a:t>Safety</a:t>
            </a:r>
            <a:r>
              <a:rPr lang="de-DE" dirty="0"/>
              <a:t> Assessment</a:t>
            </a:r>
          </a:p>
        </p:txBody>
      </p:sp>
    </p:spTree>
    <p:extLst>
      <p:ext uri="{BB962C8B-B14F-4D97-AF65-F5344CB8AC3E}">
        <p14:creationId xmlns:p14="http://schemas.microsoft.com/office/powerpoint/2010/main" val="26982804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A46AB-F8B9-1212-B40A-C60DB2E947D3}"/>
            </a:ext>
          </a:extLst>
        </p:cNvPr>
        <p:cNvGrpSpPr/>
        <p:nvPr/>
      </p:nvGrpSpPr>
      <p:grpSpPr>
        <a:xfrm>
          <a:off x="0" y="0"/>
          <a:ext cx="0" cy="0"/>
          <a:chOff x="0" y="0"/>
          <a:chExt cx="0" cy="0"/>
        </a:xfrm>
      </p:grpSpPr>
      <p:pic>
        <p:nvPicPr>
          <p:cNvPr id="6" name="Obraz 5" descr="Obraz zawierający tekst, linia, diagram, zrzut ekranu&#10;&#10;Opis wygenerowany automatycznie">
            <a:extLst>
              <a:ext uri="{FF2B5EF4-FFF2-40B4-BE49-F238E27FC236}">
                <a16:creationId xmlns:a16="http://schemas.microsoft.com/office/drawing/2014/main" id="{D05292A7-D7E0-B4F1-2321-D874AFA0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873" y="-893"/>
            <a:ext cx="9240253" cy="6858000"/>
          </a:xfrm>
          <a:prstGeom prst="rect">
            <a:avLst/>
          </a:prstGeom>
        </p:spPr>
      </p:pic>
    </p:spTree>
    <p:extLst>
      <p:ext uri="{BB962C8B-B14F-4D97-AF65-F5344CB8AC3E}">
        <p14:creationId xmlns:p14="http://schemas.microsoft.com/office/powerpoint/2010/main" val="1852984369"/>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DB9E6294-5412-3534-C3FE-512F585613DD}"/>
              </a:ext>
            </a:extLst>
          </p:cNvPr>
          <p:cNvSpPr>
            <a:spLocks noGrp="1"/>
          </p:cNvSpPr>
          <p:nvPr>
            <p:ph idx="1"/>
          </p:nvPr>
        </p:nvSpPr>
        <p:spPr/>
        <p:txBody>
          <a:bodyPr>
            <a:normAutofit lnSpcReduction="10000"/>
          </a:bodyPr>
          <a:lstStyle/>
          <a:p>
            <a:r>
              <a:rPr lang="de-DE" dirty="0">
                <a:hlinkClick r:id="rId2"/>
              </a:rPr>
              <a:t>https://www.who.int/news-room/fact-sheets/detail/road-traffic-injuries</a:t>
            </a:r>
            <a:endParaRPr lang="de-DE" dirty="0"/>
          </a:p>
          <a:p>
            <a:r>
              <a:rPr lang="de-DE" dirty="0">
                <a:hlinkClick r:id="rId3"/>
              </a:rPr>
              <a:t>https://transport.ec.europa.eu/background/road-safety-statistics-2024_en</a:t>
            </a:r>
            <a:endParaRPr lang="de-DE" dirty="0"/>
          </a:p>
          <a:p>
            <a:r>
              <a:rPr lang="de-DE" dirty="0">
                <a:hlinkClick r:id="rId4"/>
              </a:rPr>
              <a:t>https://www.ictct.net/wp-content/uploads/32-Warsaw-2019/32-Ekman-presentation.pdf</a:t>
            </a:r>
            <a:endParaRPr lang="de-DE" dirty="0"/>
          </a:p>
          <a:p>
            <a:r>
              <a:rPr lang="de-DE" dirty="0">
                <a:hlinkClick r:id="rId5"/>
              </a:rPr>
              <a:t>https://www.nsc.org/speeches-testimony/building-safer-roads-for-all</a:t>
            </a:r>
            <a:r>
              <a:rPr lang="de-DE" dirty="0"/>
              <a:t> </a:t>
            </a:r>
          </a:p>
          <a:p>
            <a:r>
              <a:rPr lang="de-DE" dirty="0">
                <a:hlinkClick r:id="rId6"/>
              </a:rPr>
              <a:t>https://www.itf-oecd.org/sites/default/files/docs/15irtadsafetymanagement.pdf</a:t>
            </a:r>
            <a:endParaRPr lang="de-DE" dirty="0"/>
          </a:p>
          <a:p>
            <a:endParaRPr lang="de-DE" dirty="0"/>
          </a:p>
          <a:p>
            <a:endParaRPr lang="de-DE" dirty="0"/>
          </a:p>
        </p:txBody>
      </p:sp>
      <p:sp>
        <p:nvSpPr>
          <p:cNvPr id="3" name="Titel 2">
            <a:extLst>
              <a:ext uri="{FF2B5EF4-FFF2-40B4-BE49-F238E27FC236}">
                <a16:creationId xmlns:a16="http://schemas.microsoft.com/office/drawing/2014/main" id="{CF5A59E7-B7A4-647B-60F4-843C82755BCE}"/>
              </a:ext>
            </a:extLst>
          </p:cNvPr>
          <p:cNvSpPr>
            <a:spLocks noGrp="1"/>
          </p:cNvSpPr>
          <p:nvPr>
            <p:ph type="title"/>
          </p:nvPr>
        </p:nvSpPr>
        <p:spPr/>
        <p:txBody>
          <a:bodyPr/>
          <a:lstStyle/>
          <a:p>
            <a:r>
              <a:rPr lang="de-DE" dirty="0"/>
              <a:t>Sources</a:t>
            </a:r>
          </a:p>
        </p:txBody>
      </p:sp>
    </p:spTree>
    <p:extLst>
      <p:ext uri="{BB962C8B-B14F-4D97-AF65-F5344CB8AC3E}">
        <p14:creationId xmlns:p14="http://schemas.microsoft.com/office/powerpoint/2010/main" val="241193822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E4D150"/>
      </a:dk2>
      <a:lt2>
        <a:srgbClr val="88ACE1"/>
      </a:lt2>
      <a:accent1>
        <a:srgbClr val="BA675E"/>
      </a:accent1>
      <a:accent2>
        <a:srgbClr val="EEDBD9"/>
      </a:accent2>
      <a:accent3>
        <a:srgbClr val="D3DFF3"/>
      </a:accent3>
      <a:accent4>
        <a:srgbClr val="C7D3E4"/>
      </a:accent4>
      <a:accent5>
        <a:srgbClr val="363C95"/>
      </a:accent5>
      <a:accent6>
        <a:srgbClr val="E4D1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93ec618-e2f9-4a04-8908-5f642a40d3d8">
      <Terms xmlns="http://schemas.microsoft.com/office/infopath/2007/PartnerControls"/>
    </lcf76f155ced4ddcb4097134ff3c332f>
    <TaxCatchAll xmlns="2c18944b-d073-4164-bd8d-5366e747b6b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C24781F5903AA4FBEAA4B9DF4179753" ma:contentTypeVersion="14" ma:contentTypeDescription="Utwórz nowy dokument." ma:contentTypeScope="" ma:versionID="311edac252b0183ab78ab006982a0f59">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6162a5007c0c4ba356735b42584e9091"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Tagi obrazów"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BC0AE8-86BA-4738-81CB-6FE38B579E0C}">
  <ds:schemaRefs>
    <ds:schemaRef ds:uri="http://schemas.microsoft.com/sharepoint/v3/contenttype/forms"/>
  </ds:schemaRefs>
</ds:datastoreItem>
</file>

<file path=customXml/itemProps2.xml><?xml version="1.0" encoding="utf-8"?>
<ds:datastoreItem xmlns:ds="http://schemas.openxmlformats.org/officeDocument/2006/customXml" ds:itemID="{716FD58F-DBA4-4F3D-93EF-2410FC21D049}">
  <ds:schemaRefs>
    <ds:schemaRef ds:uri="http://schemas.microsoft.com/office/2006/metadata/properties"/>
    <ds:schemaRef ds:uri="http://schemas.microsoft.com/office/infopath/2007/PartnerControls"/>
    <ds:schemaRef ds:uri="293ec618-e2f9-4a04-8908-5f642a40d3d8"/>
    <ds:schemaRef ds:uri="2c18944b-d073-4164-bd8d-5366e747b6bd"/>
  </ds:schemaRefs>
</ds:datastoreItem>
</file>

<file path=customXml/itemProps3.xml><?xml version="1.0" encoding="utf-8"?>
<ds:datastoreItem xmlns:ds="http://schemas.openxmlformats.org/officeDocument/2006/customXml" ds:itemID="{46F507A2-1BEF-47D8-9133-ED29271ADC36}"/>
</file>

<file path=docMetadata/LabelInfo.xml><?xml version="1.0" encoding="utf-8"?>
<clbl:labelList xmlns:clbl="http://schemas.microsoft.com/office/2020/mipLabelMetadata">
  <clbl:label id="{7aa68094-6104-41a6-b443-d4b52451f617}" enabled="0" method="" siteId="{7aa68094-6104-41a6-b443-d4b52451f617}" removed="1"/>
</clbl:labelList>
</file>

<file path=docProps/app.xml><?xml version="1.0" encoding="utf-8"?>
<Properties xmlns="http://schemas.openxmlformats.org/officeDocument/2006/extended-properties" xmlns:vt="http://schemas.openxmlformats.org/officeDocument/2006/docPropsVTypes">
  <TotalTime>401</TotalTime>
  <Words>1534</Words>
  <Application>Microsoft Office PowerPoint</Application>
  <PresentationFormat>Panoramiczny</PresentationFormat>
  <Paragraphs>407</Paragraphs>
  <Slides>64</Slides>
  <Notes>19</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64</vt:i4>
      </vt:variant>
    </vt:vector>
  </HeadingPairs>
  <TitlesOfParts>
    <vt:vector size="73" baseType="lpstr">
      <vt:lpstr>Arial</vt:lpstr>
      <vt:lpstr>Calibri</vt:lpstr>
      <vt:lpstr>Helvetica Light</vt:lpstr>
      <vt:lpstr>Poppins Bold</vt:lpstr>
      <vt:lpstr>Poppins Semi-Bold</vt:lpstr>
      <vt:lpstr>SanukPro-Medium</vt:lpstr>
      <vt:lpstr>Times New Roman</vt:lpstr>
      <vt:lpstr>Wingdings</vt:lpstr>
      <vt:lpstr>Office Theme</vt:lpstr>
      <vt:lpstr>Prezentacja programu PowerPoint</vt:lpstr>
      <vt:lpstr>Prezentacja programu PowerPoint</vt:lpstr>
      <vt:lpstr>Prezentacja programu PowerPoint</vt:lpstr>
      <vt:lpstr>Prezentacja programu PowerPoint</vt:lpstr>
      <vt:lpstr>MANAGE SOMETHING ?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VICTIMS</vt:lpstr>
      <vt:lpstr>SO WHY WE START A WAR FOR 3000 VICTIMS AND AT THE SAME TIME DO SO LITTLE WHEN OVER 1.3 MILLION PEOPLE GET KILLED ON THE ROAD ?</vt:lpstr>
      <vt:lpstr>Prezentacja programu PowerPoint</vt:lpstr>
      <vt:lpstr>Prezentacja programu PowerPoint</vt:lpstr>
      <vt:lpstr>Prezentacja programu PowerPoint</vt:lpstr>
      <vt:lpstr>Differences between the countries</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Factors influencing traffic safety</vt:lpstr>
      <vt:lpstr>Factors influencing traffic safety</vt:lpstr>
      <vt:lpstr>Safe System Approach</vt:lpstr>
      <vt:lpstr>Safe System Approach</vt:lpstr>
      <vt:lpstr>How can we influence infrastructure safety? </vt:lpstr>
      <vt:lpstr>Prezentacja programu PowerPoint</vt:lpstr>
      <vt:lpstr>Prezentacja programu PowerPoint</vt:lpstr>
      <vt:lpstr>Risk calculations</vt:lpstr>
      <vt:lpstr>Prezentacja programu PowerPoint</vt:lpstr>
      <vt:lpstr>EXERCISE</vt:lpstr>
      <vt:lpstr>Approach 1: Key Points</vt:lpstr>
      <vt:lpstr>Approach 1: Crash Frequency</vt:lpstr>
      <vt:lpstr>Approach 2: Key Points</vt:lpstr>
      <vt:lpstr>Approach 2: Crash Severity (Vision Zero)</vt:lpstr>
      <vt:lpstr>Approach 3: Combines factores</vt:lpstr>
      <vt:lpstr>Comparison of Rankings</vt:lpstr>
      <vt:lpstr>Key Takeaway</vt:lpstr>
      <vt:lpstr>How can we achive good management?</vt:lpstr>
      <vt:lpstr>EU Directives on Road Infrastructure Safety Management</vt:lpstr>
      <vt:lpstr>RISM Levels</vt:lpstr>
      <vt:lpstr>Prezentacja programu PowerPoint</vt:lpstr>
      <vt:lpstr>Road Safety Impact Assessment</vt:lpstr>
      <vt:lpstr>Prezentacja programu PowerPoint</vt:lpstr>
      <vt:lpstr>Road Safety Audit</vt:lpstr>
      <vt:lpstr>Prezentacja programu PowerPoint</vt:lpstr>
      <vt:lpstr>Sokratesa street</vt:lpstr>
      <vt:lpstr>Woronicza street</vt:lpstr>
      <vt:lpstr>Road Safety Inspection</vt:lpstr>
      <vt:lpstr>Prezentacja programu PowerPoint</vt:lpstr>
      <vt:lpstr>Prezentacja programu PowerPoint</vt:lpstr>
      <vt:lpstr>Prezentacja programu PowerPoint</vt:lpstr>
      <vt:lpstr>Prezentacja programu PowerPoint</vt:lpstr>
      <vt:lpstr>Prezentacja programu PowerPoint</vt:lpstr>
      <vt:lpstr>Network-wide Road Safety Assessment</vt:lpstr>
      <vt:lpstr>Prezentacja programu PowerPoint</vt:lpstr>
      <vt:lpstr>Prezentacja programu PowerPoint</vt:lpstr>
      <vt:lpstr>Prezentacja programu PowerPoint</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Cristina D'Alessandr</dc:creator>
  <cp:lastModifiedBy>Tomasz Mackun</cp:lastModifiedBy>
  <cp:revision>653</cp:revision>
  <cp:lastPrinted>2020-11-13T13:51:19Z</cp:lastPrinted>
  <dcterms:created xsi:type="dcterms:W3CDTF">2011-10-07T11:12:57Z</dcterms:created>
  <dcterms:modified xsi:type="dcterms:W3CDTF">2026-06-16T07:22:49Z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