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2.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136" r:id="rId4"/>
    <p:sldMasterId id="2147484158" r:id="rId5"/>
    <p:sldMasterId id="2147484204" r:id="rId6"/>
  </p:sldMasterIdLst>
  <p:notesMasterIdLst>
    <p:notesMasterId r:id="rId26"/>
  </p:notesMasterIdLst>
  <p:sldIdLst>
    <p:sldId id="2441" r:id="rId7"/>
    <p:sldId id="2444" r:id="rId8"/>
    <p:sldId id="2445" r:id="rId9"/>
    <p:sldId id="2331" r:id="rId10"/>
    <p:sldId id="2430" r:id="rId11"/>
    <p:sldId id="2449" r:id="rId12"/>
    <p:sldId id="2450" r:id="rId13"/>
    <p:sldId id="2452" r:id="rId14"/>
    <p:sldId id="2455" r:id="rId15"/>
    <p:sldId id="2456" r:id="rId16"/>
    <p:sldId id="2333" r:id="rId17"/>
    <p:sldId id="2447" r:id="rId18"/>
    <p:sldId id="2448" r:id="rId19"/>
    <p:sldId id="2435" r:id="rId20"/>
    <p:sldId id="2446" r:id="rId21"/>
    <p:sldId id="2438" r:id="rId22"/>
    <p:sldId id="2330" r:id="rId23"/>
    <p:sldId id="2273" r:id="rId24"/>
    <p:sldId id="2443" r:id="rId25"/>
  </p:sldIdLst>
  <p:sldSz cx="12192000" cy="6858000"/>
  <p:notesSz cx="6858000" cy="9144000"/>
  <p:defaultTextStyle>
    <a:defPPr>
      <a:defRPr lang="en-US"/>
    </a:defPPr>
    <a:lvl1pPr marL="0" algn="l" defTabSz="914045" rtl="0" eaLnBrk="1" latinLnBrk="0" hangingPunct="1">
      <a:defRPr sz="1800" kern="1200">
        <a:solidFill>
          <a:schemeClr val="tx1"/>
        </a:solidFill>
        <a:latin typeface="+mn-lt"/>
        <a:ea typeface="+mn-ea"/>
        <a:cs typeface="+mn-cs"/>
      </a:defRPr>
    </a:lvl1pPr>
    <a:lvl2pPr marL="457022" algn="l" defTabSz="914045" rtl="0" eaLnBrk="1" latinLnBrk="0" hangingPunct="1">
      <a:defRPr sz="1800" kern="1200">
        <a:solidFill>
          <a:schemeClr val="tx1"/>
        </a:solidFill>
        <a:latin typeface="+mn-lt"/>
        <a:ea typeface="+mn-ea"/>
        <a:cs typeface="+mn-cs"/>
      </a:defRPr>
    </a:lvl2pPr>
    <a:lvl3pPr marL="914045" algn="l" defTabSz="914045" rtl="0" eaLnBrk="1" latinLnBrk="0" hangingPunct="1">
      <a:defRPr sz="1800" kern="1200">
        <a:solidFill>
          <a:schemeClr val="tx1"/>
        </a:solidFill>
        <a:latin typeface="+mn-lt"/>
        <a:ea typeface="+mn-ea"/>
        <a:cs typeface="+mn-cs"/>
      </a:defRPr>
    </a:lvl3pPr>
    <a:lvl4pPr marL="1371067" algn="l" defTabSz="914045" rtl="0" eaLnBrk="1" latinLnBrk="0" hangingPunct="1">
      <a:defRPr sz="1800" kern="1200">
        <a:solidFill>
          <a:schemeClr val="tx1"/>
        </a:solidFill>
        <a:latin typeface="+mn-lt"/>
        <a:ea typeface="+mn-ea"/>
        <a:cs typeface="+mn-cs"/>
      </a:defRPr>
    </a:lvl4pPr>
    <a:lvl5pPr marL="1828091" algn="l" defTabSz="914045" rtl="0" eaLnBrk="1" latinLnBrk="0" hangingPunct="1">
      <a:defRPr sz="1800" kern="1200">
        <a:solidFill>
          <a:schemeClr val="tx1"/>
        </a:solidFill>
        <a:latin typeface="+mn-lt"/>
        <a:ea typeface="+mn-ea"/>
        <a:cs typeface="+mn-cs"/>
      </a:defRPr>
    </a:lvl5pPr>
    <a:lvl6pPr marL="2285114" algn="l" defTabSz="914045" rtl="0" eaLnBrk="1" latinLnBrk="0" hangingPunct="1">
      <a:defRPr sz="1800" kern="1200">
        <a:solidFill>
          <a:schemeClr val="tx1"/>
        </a:solidFill>
        <a:latin typeface="+mn-lt"/>
        <a:ea typeface="+mn-ea"/>
        <a:cs typeface="+mn-cs"/>
      </a:defRPr>
    </a:lvl6pPr>
    <a:lvl7pPr marL="2742136" algn="l" defTabSz="914045" rtl="0" eaLnBrk="1" latinLnBrk="0" hangingPunct="1">
      <a:defRPr sz="1800" kern="1200">
        <a:solidFill>
          <a:schemeClr val="tx1"/>
        </a:solidFill>
        <a:latin typeface="+mn-lt"/>
        <a:ea typeface="+mn-ea"/>
        <a:cs typeface="+mn-cs"/>
      </a:defRPr>
    </a:lvl7pPr>
    <a:lvl8pPr marL="3199159" algn="l" defTabSz="914045" rtl="0" eaLnBrk="1" latinLnBrk="0" hangingPunct="1">
      <a:defRPr sz="1800" kern="1200">
        <a:solidFill>
          <a:schemeClr val="tx1"/>
        </a:solidFill>
        <a:latin typeface="+mn-lt"/>
        <a:ea typeface="+mn-ea"/>
        <a:cs typeface="+mn-cs"/>
      </a:defRPr>
    </a:lvl8pPr>
    <a:lvl9pPr marL="3656181" algn="l" defTabSz="914045"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D52BD42D-5814-4C3F-860F-61D9AAC55B7C}">
          <p14:sldIdLst>
            <p14:sldId id="2441"/>
            <p14:sldId id="2444"/>
            <p14:sldId id="2445"/>
            <p14:sldId id="2331"/>
            <p14:sldId id="2430"/>
            <p14:sldId id="2449"/>
            <p14:sldId id="2450"/>
            <p14:sldId id="2452"/>
            <p14:sldId id="2455"/>
            <p14:sldId id="2456"/>
            <p14:sldId id="2333"/>
            <p14:sldId id="2447"/>
            <p14:sldId id="2448"/>
            <p14:sldId id="2435"/>
            <p14:sldId id="2446"/>
            <p14:sldId id="2438"/>
            <p14:sldId id="2330"/>
            <p14:sldId id="2273"/>
            <p14:sldId id="2443"/>
          </p14:sldIdLst>
        </p14:section>
      </p14:sectionLst>
    </p:ext>
    <p:ext uri="{EFAFB233-063F-42B5-8137-9DF3F51BA10A}">
      <p15:sldGuideLst xmlns:p15="http://schemas.microsoft.com/office/powerpoint/2012/main">
        <p15:guide id="1" orient="horz" pos="4044" userDrawn="1">
          <p15:clr>
            <a:srgbClr val="A4A3A4"/>
          </p15:clr>
        </p15:guide>
        <p15:guide id="4" pos="7141" userDrawn="1">
          <p15:clr>
            <a:srgbClr val="A4A3A4"/>
          </p15:clr>
        </p15:guide>
        <p15:guide id="5" pos="539" userDrawn="1">
          <p15:clr>
            <a:srgbClr val="A4A3A4"/>
          </p15:clr>
        </p15:guide>
        <p15:guide id="8" orient="horz" pos="252" userDrawn="1">
          <p15:clr>
            <a:srgbClr val="A4A3A4"/>
          </p15:clr>
        </p15:guide>
        <p15:guide id="11" pos="384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scaleToFitPaper="1"/>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0"/>
    <a:srgbClr val="FA484D"/>
    <a:srgbClr val="817E9A"/>
    <a:srgbClr val="583F52"/>
    <a:srgbClr val="000E36"/>
    <a:srgbClr val="4AEDDE"/>
    <a:srgbClr val="3B1F4D"/>
    <a:srgbClr val="FDEA57"/>
    <a:srgbClr val="74FBC3"/>
    <a:srgbClr val="F6DC0D"/>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FABFCF23-3B69-468F-B69F-88F6DE6A72F2}" styleName="Medium Style 1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 styleId="{10A1B5D5-9B99-4C35-A422-299274C87663}" styleName="Medium Style 1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9DCAF9ED-07DC-4A11-8D7F-57B35C25682E}" styleName="Medium Style 1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 styleId="{1FECB4D8-DB02-4DC6-A0A2-4F2EBAE1DC90}" styleName="Medium Style 1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 styleId="{1E171933-4619-4E11-9A3F-F7608DF75F80}" styleName="Medium Style 1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a:noFill/>
            </a:ln>
          </a:insideV>
        </a:tcBdr>
        <a:fill>
          <a:solidFill>
            <a:schemeClr val="lt1"/>
          </a:solidFill>
        </a:fill>
      </a:tcStyle>
    </a:wholeTbl>
    <a:band1H>
      <a:tcStyle>
        <a:tcBdr/>
        <a:fill>
          <a:solidFill>
            <a:schemeClr val="accent4">
              <a:tint val="20000"/>
            </a:schemeClr>
          </a:solidFill>
        </a:fill>
      </a:tcStyle>
    </a:band1H>
    <a:band1V>
      <a:tcStyle>
        <a:tcBdr/>
        <a:fill>
          <a:solidFill>
            <a:schemeClr val="accent4">
              <a:tint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solidFill>
            <a:schemeClr val="lt1"/>
          </a:solidFill>
        </a:fill>
      </a:tcStyle>
    </a:lastRow>
    <a:firstRow>
      <a:tcTxStyle b="on">
        <a:fontRef idx="minor">
          <a:scrgbClr r="0" g="0" b="0"/>
        </a:fontRef>
        <a:schemeClr val="lt1"/>
      </a:tcTxStyle>
      <a:tcStyle>
        <a:tcBdr/>
        <a:fill>
          <a:solidFill>
            <a:schemeClr val="accent4"/>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74C1A8A3-306A-4EB7-A6B1-4F7E0EB9C5D6}" styleName="Medium Style 3 - Accent 5">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5"/>
          </a:solidFill>
        </a:fill>
      </a:tcStyle>
    </a:lastCol>
    <a:firstCol>
      <a:tcTxStyle b="on">
        <a:fontRef idx="minor">
          <a:scrgbClr r="0" g="0" b="0"/>
        </a:fontRef>
        <a:schemeClr val="lt1"/>
      </a:tcTxStyle>
      <a:tcStyle>
        <a:tcBdr/>
        <a:fill>
          <a:solidFill>
            <a:schemeClr val="accent5"/>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5"/>
          </a:solidFill>
        </a:fill>
      </a:tcStyle>
    </a:firstRow>
  </a:tblStyle>
  <a:tblStyle styleId="{C4B1156A-380E-4F78-BDF5-A606A8083BF9}" styleName="Medium Style 4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solidFill>
            <a:schemeClr val="accent4">
              <a:tint val="20000"/>
            </a:schemeClr>
          </a:solidFill>
        </a:fill>
      </a:tcStyle>
    </a:wholeTbl>
    <a:band1H>
      <a:tcStyle>
        <a:tcBdr/>
        <a:fill>
          <a:solidFill>
            <a:schemeClr val="accent4">
              <a:tint val="40000"/>
            </a:schemeClr>
          </a:solidFill>
        </a:fill>
      </a:tcStyle>
    </a:band1H>
    <a:band1V>
      <a:tcStyle>
        <a:tcBdr/>
        <a:fill>
          <a:solidFill>
            <a:schemeClr val="accent4">
              <a:tint val="40000"/>
            </a:schemeClr>
          </a:solidFill>
        </a:fill>
      </a:tcStyle>
    </a:band1V>
    <a:lastCol>
      <a:tcTxStyle b="on"/>
      <a:tcStyle>
        <a:tcBdr/>
      </a:tcStyle>
    </a:lastCol>
    <a:firstCol>
      <a:tcTxStyle b="on"/>
      <a:tcStyle>
        <a:tcBdr/>
      </a:tcStyle>
    </a:firstCol>
    <a:lastRow>
      <a:tcTxStyle b="on"/>
      <a:tcStyle>
        <a:tcBdr>
          <a:top>
            <a:ln w="25400" cmpd="sng">
              <a:solidFill>
                <a:schemeClr val="accent4"/>
              </a:solidFill>
            </a:ln>
          </a:top>
        </a:tcBdr>
        <a:fill>
          <a:solidFill>
            <a:schemeClr val="accent4">
              <a:tint val="20000"/>
            </a:schemeClr>
          </a:solidFill>
        </a:fill>
      </a:tcStyle>
    </a:lastRow>
    <a:firstRow>
      <a:tcTxStyle b="on"/>
      <a:tcStyle>
        <a:tcBdr/>
        <a:fill>
          <a:solidFill>
            <a:schemeClr val="accent4">
              <a:tint val="20000"/>
            </a:schemeClr>
          </a:solidFill>
        </a:fill>
      </a:tcStyle>
    </a:firstRow>
  </a:tblStyle>
  <a:tblStyle styleId="{327F97BB-C833-4FB7-BDE5-3F7075034690}" styleName="Themed Style 2 - Accent 5">
    <a:tblBg>
      <a:fillRef idx="3">
        <a:schemeClr val="accent5"/>
      </a:fillRef>
      <a:effectRef idx="3">
        <a:schemeClr val="accent5"/>
      </a:effectRef>
    </a:tblBg>
    <a:wholeTbl>
      <a:tcTxStyle>
        <a:fontRef idx="minor">
          <a:scrgbClr r="0" g="0" b="0"/>
        </a:fontRef>
        <a:schemeClr val="lt1"/>
      </a:tcTxStyle>
      <a:tcStyle>
        <a:tcBdr>
          <a:left>
            <a:lnRef idx="1">
              <a:schemeClr val="accent5">
                <a:tint val="50000"/>
              </a:schemeClr>
            </a:lnRef>
          </a:left>
          <a:right>
            <a:lnRef idx="1">
              <a:schemeClr val="accent5">
                <a:tint val="50000"/>
              </a:schemeClr>
            </a:lnRef>
          </a:right>
          <a:top>
            <a:lnRef idx="1">
              <a:schemeClr val="accent5">
                <a:tint val="50000"/>
              </a:schemeClr>
            </a:lnRef>
          </a:top>
          <a:bottom>
            <a:lnRef idx="1">
              <a:schemeClr val="accent5">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35758FB7-9AC5-4552-8A53-C91805E547FA}" styleName="Themed Style 1 - Accent 5">
    <a:tblBg>
      <a:fillRef idx="2">
        <a:schemeClr val="accent5"/>
      </a:fillRef>
      <a:effectRef idx="1">
        <a:schemeClr val="accent5"/>
      </a:effectRef>
    </a:tblBg>
    <a:wholeTbl>
      <a:tcTxStyle>
        <a:fontRef idx="minor">
          <a:scrgbClr r="0" g="0" b="0"/>
        </a:fontRef>
        <a:schemeClr val="dk1"/>
      </a:tcTxStyle>
      <a:tcStyle>
        <a:tcBdr>
          <a:left>
            <a:lnRef idx="1">
              <a:schemeClr val="accent5"/>
            </a:lnRef>
          </a:left>
          <a:right>
            <a:lnRef idx="1">
              <a:schemeClr val="accent5"/>
            </a:lnRef>
          </a:right>
          <a:top>
            <a:lnRef idx="1">
              <a:schemeClr val="accent5"/>
            </a:lnRef>
          </a:top>
          <a:bottom>
            <a:lnRef idx="1">
              <a:schemeClr val="accent5"/>
            </a:lnRef>
          </a:bottom>
          <a:insideH>
            <a:lnRef idx="1">
              <a:schemeClr val="accent5"/>
            </a:lnRef>
          </a:insideH>
          <a:insideV>
            <a:lnRef idx="1">
              <a:schemeClr val="accent5"/>
            </a:lnRef>
          </a:insideV>
        </a:tcBdr>
        <a:fill>
          <a:noFill/>
        </a:fill>
      </a:tcStyle>
    </a:wholeTbl>
    <a:band1H>
      <a:tcStyle>
        <a:tcBdr/>
        <a:fill>
          <a:solidFill>
            <a:schemeClr val="accent5">
              <a:alpha val="40000"/>
            </a:schemeClr>
          </a:solidFill>
        </a:fill>
      </a:tcStyle>
    </a:band1H>
    <a:band2H>
      <a:tcStyle>
        <a:tcBdr/>
      </a:tcStyle>
    </a:band2H>
    <a:band1V>
      <a:tcStyle>
        <a:tcBdr>
          <a:top>
            <a:lnRef idx="1">
              <a:schemeClr val="accent5"/>
            </a:lnRef>
          </a:top>
          <a:bottom>
            <a:lnRef idx="1">
              <a:schemeClr val="accent5"/>
            </a:lnRef>
          </a:bottom>
        </a:tcBdr>
        <a:fill>
          <a:solidFill>
            <a:schemeClr val="accent5">
              <a:alpha val="40000"/>
            </a:schemeClr>
          </a:solidFill>
        </a:fill>
      </a:tcStyle>
    </a:band1V>
    <a:band2V>
      <a:tcStyle>
        <a:tcBdr/>
      </a:tcStyle>
    </a:band2V>
    <a:lastCol>
      <a:tcTxStyle b="on"/>
      <a:tcStyle>
        <a:tcBdr>
          <a:left>
            <a:lnRef idx="2">
              <a:schemeClr val="accent5"/>
            </a:lnRef>
          </a:left>
          <a:right>
            <a:lnRef idx="1">
              <a:schemeClr val="accent5"/>
            </a:lnRef>
          </a:right>
          <a:top>
            <a:lnRef idx="1">
              <a:schemeClr val="accent5"/>
            </a:lnRef>
          </a:top>
          <a:bottom>
            <a:lnRef idx="1">
              <a:schemeClr val="accent5"/>
            </a:lnRef>
          </a:bottom>
          <a:insideH>
            <a:lnRef idx="1">
              <a:schemeClr val="accent5"/>
            </a:lnRef>
          </a:insideH>
          <a:insideV>
            <a:ln>
              <a:noFill/>
            </a:ln>
          </a:insideV>
        </a:tcBdr>
      </a:tcStyle>
    </a:lastCol>
    <a:firstCol>
      <a:tcTxStyle b="on"/>
      <a:tcStyle>
        <a:tcBdr>
          <a:left>
            <a:lnRef idx="1">
              <a:schemeClr val="accent5"/>
            </a:lnRef>
          </a:left>
          <a:right>
            <a:lnRef idx="2">
              <a:schemeClr val="accent5"/>
            </a:lnRef>
          </a:right>
          <a:top>
            <a:lnRef idx="1">
              <a:schemeClr val="accent5"/>
            </a:lnRef>
          </a:top>
          <a:bottom>
            <a:lnRef idx="1">
              <a:schemeClr val="accent5"/>
            </a:lnRef>
          </a:bottom>
          <a:insideH>
            <a:lnRef idx="1">
              <a:schemeClr val="accent5"/>
            </a:lnRef>
          </a:insideH>
          <a:insideV>
            <a:ln>
              <a:noFill/>
            </a:ln>
          </a:insideV>
        </a:tcBdr>
      </a:tcStyle>
    </a:firstCol>
    <a:lastRow>
      <a:tcTxStyle b="on"/>
      <a:tcStyle>
        <a:tcBdr>
          <a:left>
            <a:lnRef idx="1">
              <a:schemeClr val="accent5"/>
            </a:lnRef>
          </a:left>
          <a:right>
            <a:lnRef idx="1">
              <a:schemeClr val="accent5"/>
            </a:lnRef>
          </a:right>
          <a:top>
            <a:lnRef idx="2">
              <a:schemeClr val="accent5"/>
            </a:lnRef>
          </a:top>
          <a:bottom>
            <a:lnRef idx="2">
              <a:schemeClr val="accent5"/>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5"/>
            </a:lnRef>
          </a:left>
          <a:right>
            <a:lnRef idx="1">
              <a:schemeClr val="accent5"/>
            </a:lnRef>
          </a:right>
          <a:top>
            <a:lnRef idx="1">
              <a:schemeClr val="accent5"/>
            </a:lnRef>
          </a:top>
          <a:bottom>
            <a:lnRef idx="2">
              <a:schemeClr val="lt1"/>
            </a:lnRef>
          </a:bottom>
          <a:insideH>
            <a:ln>
              <a:noFill/>
            </a:ln>
          </a:insideH>
          <a:insideV>
            <a:ln>
              <a:noFill/>
            </a:ln>
          </a:insideV>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3483" autoAdjust="0"/>
    <p:restoredTop sz="94660"/>
  </p:normalViewPr>
  <p:slideViewPr>
    <p:cSldViewPr snapToGrid="0">
      <p:cViewPr varScale="1">
        <p:scale>
          <a:sx n="116" d="100"/>
          <a:sy n="116" d="100"/>
        </p:scale>
        <p:origin x="396" y="108"/>
      </p:cViewPr>
      <p:guideLst>
        <p:guide orient="horz" pos="4044"/>
        <p:guide pos="7141"/>
        <p:guide pos="539"/>
        <p:guide orient="horz" pos="252"/>
        <p:guide pos="3840"/>
      </p:guideLst>
    </p:cSldViewPr>
  </p:slideViewPr>
  <p:notesTextViewPr>
    <p:cViewPr>
      <p:scale>
        <a:sx n="1" d="1"/>
        <a:sy n="1" d="1"/>
      </p:scale>
      <p:origin x="0" y="0"/>
    </p:cViewPr>
  </p:notesTextViewPr>
  <p:notesViewPr>
    <p:cSldViewPr snapToGrid="0">
      <p:cViewPr varScale="1">
        <p:scale>
          <a:sx n="66" d="100"/>
          <a:sy n="66" d="100"/>
        </p:scale>
        <p:origin x="0" y="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slide" Target="slides/slide15.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slide" Target="slides/slide14.xml"/><Relationship Id="rId29"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5.xml"/><Relationship Id="rId24" Type="http://schemas.openxmlformats.org/officeDocument/2006/relationships/slide" Target="slides/slide18.xml"/><Relationship Id="rId5" Type="http://schemas.openxmlformats.org/officeDocument/2006/relationships/slideMaster" Target="slideMasters/slideMaster2.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viewProps" Target="viewProps.xml"/><Relationship Id="rId10" Type="http://schemas.openxmlformats.org/officeDocument/2006/relationships/slide" Target="slides/slide4.xml"/><Relationship Id="rId19" Type="http://schemas.openxmlformats.org/officeDocument/2006/relationships/slide" Target="slides/slide13.xml"/><Relationship Id="rId31" Type="http://schemas.microsoft.com/office/2016/11/relationships/changesInfo" Target="changesInfos/changesInfo1.xml"/><Relationship Id="rId4" Type="http://schemas.openxmlformats.org/officeDocument/2006/relationships/slideMaster" Target="slideMasters/slideMaster1.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presProps" Target="presProps.xml"/><Relationship Id="rId30"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Wojciech Kustra" userId="afebd3d0-216b-4c4f-8992-1bf1fda6d5e8" providerId="ADAL" clId="{1D307E72-7901-4E61-A01B-3C4232ABCF63}"/>
    <pc:docChg chg="undo custSel addSld delSld modSld sldOrd modMainMaster modSection modNotesMaster">
      <pc:chgData name="Wojciech Kustra" userId="afebd3d0-216b-4c4f-8992-1bf1fda6d5e8" providerId="ADAL" clId="{1D307E72-7901-4E61-A01B-3C4232ABCF63}" dt="2026-06-16T08:42:23.306" v="751" actId="113"/>
      <pc:docMkLst>
        <pc:docMk/>
      </pc:docMkLst>
      <pc:sldChg chg="modSp add mod modClrScheme chgLayout">
        <pc:chgData name="Wojciech Kustra" userId="afebd3d0-216b-4c4f-8992-1bf1fda6d5e8" providerId="ADAL" clId="{1D307E72-7901-4E61-A01B-3C4232ABCF63}" dt="2026-06-10T17:30:02.905" v="146" actId="1076"/>
        <pc:sldMkLst>
          <pc:docMk/>
          <pc:sldMk cId="806039904" sldId="2273"/>
        </pc:sldMkLst>
        <pc:spChg chg="mod">
          <ac:chgData name="Wojciech Kustra" userId="afebd3d0-216b-4c4f-8992-1bf1fda6d5e8" providerId="ADAL" clId="{1D307E72-7901-4E61-A01B-3C4232ABCF63}" dt="2026-06-10T17:29:54.531" v="144" actId="108"/>
          <ac:spMkLst>
            <pc:docMk/>
            <pc:sldMk cId="806039904" sldId="2273"/>
            <ac:spMk id="27" creationId="{00000000-0000-0000-0000-000000000000}"/>
          </ac:spMkLst>
        </pc:spChg>
        <pc:grpChg chg="mod">
          <ac:chgData name="Wojciech Kustra" userId="afebd3d0-216b-4c4f-8992-1bf1fda6d5e8" providerId="ADAL" clId="{1D307E72-7901-4E61-A01B-3C4232ABCF63}" dt="2026-06-10T17:30:02.905" v="146" actId="1076"/>
          <ac:grpSpMkLst>
            <pc:docMk/>
            <pc:sldMk cId="806039904" sldId="2273"/>
            <ac:grpSpMk id="2" creationId="{FC235170-EFD3-49AD-860C-1E4A6FDCE8E9}"/>
          </ac:grpSpMkLst>
        </pc:grpChg>
      </pc:sldChg>
      <pc:sldChg chg="add">
        <pc:chgData name="Wojciech Kustra" userId="afebd3d0-216b-4c4f-8992-1bf1fda6d5e8" providerId="ADAL" clId="{1D307E72-7901-4E61-A01B-3C4232ABCF63}" dt="2026-06-10T17:31:33.022" v="147"/>
        <pc:sldMkLst>
          <pc:docMk/>
          <pc:sldMk cId="1842481581" sldId="2330"/>
        </pc:sldMkLst>
      </pc:sldChg>
      <pc:sldChg chg="addSp modSp mod">
        <pc:chgData name="Wojciech Kustra" userId="afebd3d0-216b-4c4f-8992-1bf1fda6d5e8" providerId="ADAL" clId="{1D307E72-7901-4E61-A01B-3C4232ABCF63}" dt="2026-06-10T17:33:47.858" v="158" actId="14100"/>
        <pc:sldMkLst>
          <pc:docMk/>
          <pc:sldMk cId="4011597195" sldId="2331"/>
        </pc:sldMkLst>
        <pc:spChg chg="add mod">
          <ac:chgData name="Wojciech Kustra" userId="afebd3d0-216b-4c4f-8992-1bf1fda6d5e8" providerId="ADAL" clId="{1D307E72-7901-4E61-A01B-3C4232ABCF63}" dt="2026-06-10T17:24:50.427" v="106" actId="207"/>
          <ac:spMkLst>
            <pc:docMk/>
            <pc:sldMk cId="4011597195" sldId="2331"/>
            <ac:spMk id="2" creationId="{2D8ADAFE-3F3D-250B-070D-F54A89A7FD5F}"/>
          </ac:spMkLst>
        </pc:spChg>
        <pc:spChg chg="mod">
          <ac:chgData name="Wojciech Kustra" userId="afebd3d0-216b-4c4f-8992-1bf1fda6d5e8" providerId="ADAL" clId="{1D307E72-7901-4E61-A01B-3C4232ABCF63}" dt="2026-06-10T17:33:37.598" v="156" actId="1076"/>
          <ac:spMkLst>
            <pc:docMk/>
            <pc:sldMk cId="4011597195" sldId="2331"/>
            <ac:spMk id="14" creationId="{00000000-0000-0000-0000-000000000000}"/>
          </ac:spMkLst>
        </pc:spChg>
        <pc:spChg chg="mod">
          <ac:chgData name="Wojciech Kustra" userId="afebd3d0-216b-4c4f-8992-1bf1fda6d5e8" providerId="ADAL" clId="{1D307E72-7901-4E61-A01B-3C4232ABCF63}" dt="2026-06-10T17:33:33.485" v="155" actId="14100"/>
          <ac:spMkLst>
            <pc:docMk/>
            <pc:sldMk cId="4011597195" sldId="2331"/>
            <ac:spMk id="31" creationId="{00000000-0000-0000-0000-000000000000}"/>
          </ac:spMkLst>
        </pc:spChg>
        <pc:picChg chg="add mod">
          <ac:chgData name="Wojciech Kustra" userId="afebd3d0-216b-4c4f-8992-1bf1fda6d5e8" providerId="ADAL" clId="{1D307E72-7901-4E61-A01B-3C4232ABCF63}" dt="2026-06-10T17:33:47.858" v="158" actId="14100"/>
          <ac:picMkLst>
            <pc:docMk/>
            <pc:sldMk cId="4011597195" sldId="2331"/>
            <ac:picMk id="3" creationId="{5280A457-EBAD-1A6E-6C31-B4EFF82BB7B3}"/>
          </ac:picMkLst>
        </pc:picChg>
        <pc:cxnChg chg="mod">
          <ac:chgData name="Wojciech Kustra" userId="afebd3d0-216b-4c4f-8992-1bf1fda6d5e8" providerId="ADAL" clId="{1D307E72-7901-4E61-A01B-3C4232ABCF63}" dt="2026-06-10T17:33:42.421" v="157" actId="1076"/>
          <ac:cxnSpMkLst>
            <pc:docMk/>
            <pc:sldMk cId="4011597195" sldId="2331"/>
            <ac:cxnSpMk id="16" creationId="{00000000-0000-0000-0000-000000000000}"/>
          </ac:cxnSpMkLst>
        </pc:cxnChg>
      </pc:sldChg>
      <pc:sldChg chg="addSp modSp add">
        <pc:chgData name="Wojciech Kustra" userId="afebd3d0-216b-4c4f-8992-1bf1fda6d5e8" providerId="ADAL" clId="{1D307E72-7901-4E61-A01B-3C4232ABCF63}" dt="2026-06-10T17:50:51.276" v="265" actId="1076"/>
        <pc:sldMkLst>
          <pc:docMk/>
          <pc:sldMk cId="210049755" sldId="2333"/>
        </pc:sldMkLst>
        <pc:picChg chg="add mod">
          <ac:chgData name="Wojciech Kustra" userId="afebd3d0-216b-4c4f-8992-1bf1fda6d5e8" providerId="ADAL" clId="{1D307E72-7901-4E61-A01B-3C4232ABCF63}" dt="2026-06-10T17:33:59.562" v="159"/>
          <ac:picMkLst>
            <pc:docMk/>
            <pc:sldMk cId="210049755" sldId="2333"/>
            <ac:picMk id="2" creationId="{0E12EAA4-AC35-822D-69B0-9625BA4FC85B}"/>
          </ac:picMkLst>
        </pc:picChg>
        <pc:picChg chg="mod">
          <ac:chgData name="Wojciech Kustra" userId="afebd3d0-216b-4c4f-8992-1bf1fda6d5e8" providerId="ADAL" clId="{1D307E72-7901-4E61-A01B-3C4232ABCF63}" dt="2026-06-10T17:50:51.276" v="265" actId="1076"/>
          <ac:picMkLst>
            <pc:docMk/>
            <pc:sldMk cId="210049755" sldId="2333"/>
            <ac:picMk id="1026" creationId="{E5429B29-6DD8-834E-C30B-65ABEB862F3B}"/>
          </ac:picMkLst>
        </pc:picChg>
      </pc:sldChg>
      <pc:sldChg chg="addSp modSp add mod ord">
        <pc:chgData name="Wojciech Kustra" userId="afebd3d0-216b-4c4f-8992-1bf1fda6d5e8" providerId="ADAL" clId="{1D307E72-7901-4E61-A01B-3C4232ABCF63}" dt="2026-06-12T10:42:54.052" v="341"/>
        <pc:sldMkLst>
          <pc:docMk/>
          <pc:sldMk cId="2261162602" sldId="2430"/>
        </pc:sldMkLst>
        <pc:spChg chg="mod">
          <ac:chgData name="Wojciech Kustra" userId="afebd3d0-216b-4c4f-8992-1bf1fda6d5e8" providerId="ADAL" clId="{1D307E72-7901-4E61-A01B-3C4232ABCF63}" dt="2026-06-10T17:34:24.059" v="162" actId="108"/>
          <ac:spMkLst>
            <pc:docMk/>
            <pc:sldMk cId="2261162602" sldId="2430"/>
            <ac:spMk id="7" creationId="{00000000-0000-0000-0000-000000000000}"/>
          </ac:spMkLst>
        </pc:spChg>
        <pc:spChg chg="mod">
          <ac:chgData name="Wojciech Kustra" userId="afebd3d0-216b-4c4f-8992-1bf1fda6d5e8" providerId="ADAL" clId="{1D307E72-7901-4E61-A01B-3C4232ABCF63}" dt="2026-06-10T17:35:46.396" v="180"/>
          <ac:spMkLst>
            <pc:docMk/>
            <pc:sldMk cId="2261162602" sldId="2430"/>
            <ac:spMk id="17" creationId="{3F925220-C477-4ACF-AE28-290923D35621}"/>
          </ac:spMkLst>
        </pc:spChg>
        <pc:picChg chg="add mod">
          <ac:chgData name="Wojciech Kustra" userId="afebd3d0-216b-4c4f-8992-1bf1fda6d5e8" providerId="ADAL" clId="{1D307E72-7901-4E61-A01B-3C4232ABCF63}" dt="2026-06-10T17:34:16.230" v="161"/>
          <ac:picMkLst>
            <pc:docMk/>
            <pc:sldMk cId="2261162602" sldId="2430"/>
            <ac:picMk id="8" creationId="{9DECDF6F-B76F-3174-AA8F-61B03479CBBD}"/>
          </ac:picMkLst>
        </pc:picChg>
      </pc:sldChg>
      <pc:sldChg chg="addSp modSp add">
        <pc:chgData name="Wojciech Kustra" userId="afebd3d0-216b-4c4f-8992-1bf1fda6d5e8" providerId="ADAL" clId="{1D307E72-7901-4E61-A01B-3C4232ABCF63}" dt="2026-06-10T17:37:07.235" v="225"/>
        <pc:sldMkLst>
          <pc:docMk/>
          <pc:sldMk cId="2648121874" sldId="2435"/>
        </pc:sldMkLst>
        <pc:picChg chg="add mod">
          <ac:chgData name="Wojciech Kustra" userId="afebd3d0-216b-4c4f-8992-1bf1fda6d5e8" providerId="ADAL" clId="{1D307E72-7901-4E61-A01B-3C4232ABCF63}" dt="2026-06-10T17:37:07.235" v="225"/>
          <ac:picMkLst>
            <pc:docMk/>
            <pc:sldMk cId="2648121874" sldId="2435"/>
            <ac:picMk id="2" creationId="{42E289F2-5A94-5141-CAD4-7E1A59BFAAA7}"/>
          </ac:picMkLst>
        </pc:picChg>
      </pc:sldChg>
      <pc:sldChg chg="addSp delSp modSp add mod modClrScheme chgLayout">
        <pc:chgData name="Wojciech Kustra" userId="afebd3d0-216b-4c4f-8992-1bf1fda6d5e8" providerId="ADAL" clId="{1D307E72-7901-4E61-A01B-3C4232ABCF63}" dt="2026-06-10T17:50:36.100" v="264"/>
        <pc:sldMkLst>
          <pc:docMk/>
          <pc:sldMk cId="2689158391" sldId="2438"/>
        </pc:sldMkLst>
        <pc:spChg chg="add mod ord">
          <ac:chgData name="Wojciech Kustra" userId="afebd3d0-216b-4c4f-8992-1bf1fda6d5e8" providerId="ADAL" clId="{1D307E72-7901-4E61-A01B-3C4232ABCF63}" dt="2026-06-10T17:50:33.075" v="260" actId="27636"/>
          <ac:spMkLst>
            <pc:docMk/>
            <pc:sldMk cId="2689158391" sldId="2438"/>
            <ac:spMk id="2" creationId="{60F495EE-7C07-DE5D-1B33-D31B244BB22A}"/>
          </ac:spMkLst>
        </pc:spChg>
        <pc:spChg chg="add mod ord">
          <ac:chgData name="Wojciech Kustra" userId="afebd3d0-216b-4c4f-8992-1bf1fda6d5e8" providerId="ADAL" clId="{1D307E72-7901-4E61-A01B-3C4232ABCF63}" dt="2026-06-10T17:50:25.050" v="255" actId="20577"/>
          <ac:spMkLst>
            <pc:docMk/>
            <pc:sldMk cId="2689158391" sldId="2438"/>
            <ac:spMk id="3" creationId="{D1F2E175-D94C-7E71-6438-C560E40C673B}"/>
          </ac:spMkLst>
        </pc:spChg>
      </pc:sldChg>
      <pc:sldChg chg="addSp delSp modSp new mod modClrScheme chgLayout">
        <pc:chgData name="Wojciech Kustra" userId="afebd3d0-216b-4c4f-8992-1bf1fda6d5e8" providerId="ADAL" clId="{1D307E72-7901-4E61-A01B-3C4232ABCF63}" dt="2026-06-10T17:24:05.910" v="98" actId="5793"/>
        <pc:sldMkLst>
          <pc:docMk/>
          <pc:sldMk cId="1793699280" sldId="2445"/>
        </pc:sldMkLst>
        <pc:spChg chg="add mod ord">
          <ac:chgData name="Wojciech Kustra" userId="afebd3d0-216b-4c4f-8992-1bf1fda6d5e8" providerId="ADAL" clId="{1D307E72-7901-4E61-A01B-3C4232ABCF63}" dt="2026-06-10T17:24:05.910" v="98" actId="5793"/>
          <ac:spMkLst>
            <pc:docMk/>
            <pc:sldMk cId="1793699280" sldId="2445"/>
            <ac:spMk id="2" creationId="{3A11CA42-E0D7-65C2-C3C1-26440435EAA6}"/>
          </ac:spMkLst>
        </pc:spChg>
        <pc:grpChg chg="add mod">
          <ac:chgData name="Wojciech Kustra" userId="afebd3d0-216b-4c4f-8992-1bf1fda6d5e8" providerId="ADAL" clId="{1D307E72-7901-4E61-A01B-3C4232ABCF63}" dt="2026-06-10T17:23:46.929" v="81" actId="1076"/>
          <ac:grpSpMkLst>
            <pc:docMk/>
            <pc:sldMk cId="1793699280" sldId="2445"/>
            <ac:grpSpMk id="19" creationId="{8E34258D-D474-85DE-19E6-985B1F17AD7C}"/>
          </ac:grpSpMkLst>
        </pc:grpChg>
        <pc:graphicFrameChg chg="add mod modGraphic">
          <ac:chgData name="Wojciech Kustra" userId="afebd3d0-216b-4c4f-8992-1bf1fda6d5e8" providerId="ADAL" clId="{1D307E72-7901-4E61-A01B-3C4232ABCF63}" dt="2026-06-10T17:23:43.591" v="80" actId="1076"/>
          <ac:graphicFrameMkLst>
            <pc:docMk/>
            <pc:sldMk cId="1793699280" sldId="2445"/>
            <ac:graphicFrameMk id="17" creationId="{24E21EA6-3835-5CB3-F539-D7D9D80D538A}"/>
          </ac:graphicFrameMkLst>
        </pc:graphicFrameChg>
        <pc:picChg chg="add mod">
          <ac:chgData name="Wojciech Kustra" userId="afebd3d0-216b-4c4f-8992-1bf1fda6d5e8" providerId="ADAL" clId="{1D307E72-7901-4E61-A01B-3C4232ABCF63}" dt="2026-06-10T17:23:26.524" v="77" actId="1076"/>
          <ac:picMkLst>
            <pc:docMk/>
            <pc:sldMk cId="1793699280" sldId="2445"/>
            <ac:picMk id="15" creationId="{6B9A5A7F-C7BB-141D-5686-65CF147EAF8A}"/>
          </ac:picMkLst>
        </pc:picChg>
        <pc:picChg chg="add mod">
          <ac:chgData name="Wojciech Kustra" userId="afebd3d0-216b-4c4f-8992-1bf1fda6d5e8" providerId="ADAL" clId="{1D307E72-7901-4E61-A01B-3C4232ABCF63}" dt="2026-06-10T17:23:50.640" v="82" actId="1076"/>
          <ac:picMkLst>
            <pc:docMk/>
            <pc:sldMk cId="1793699280" sldId="2445"/>
            <ac:picMk id="18" creationId="{5F3AA8C6-26E3-C72D-EDDD-435B313B8090}"/>
          </ac:picMkLst>
        </pc:picChg>
        <pc:picChg chg="mod">
          <ac:chgData name="Wojciech Kustra" userId="afebd3d0-216b-4c4f-8992-1bf1fda6d5e8" providerId="ADAL" clId="{1D307E72-7901-4E61-A01B-3C4232ABCF63}" dt="2026-06-10T17:23:35.446" v="78"/>
          <ac:picMkLst>
            <pc:docMk/>
            <pc:sldMk cId="1793699280" sldId="2445"/>
            <ac:picMk id="20" creationId="{A3B83BD6-AD8E-6A8E-124F-854734744D7F}"/>
          </ac:picMkLst>
        </pc:picChg>
        <pc:picChg chg="mod">
          <ac:chgData name="Wojciech Kustra" userId="afebd3d0-216b-4c4f-8992-1bf1fda6d5e8" providerId="ADAL" clId="{1D307E72-7901-4E61-A01B-3C4232ABCF63}" dt="2026-06-10T17:23:35.446" v="78"/>
          <ac:picMkLst>
            <pc:docMk/>
            <pc:sldMk cId="1793699280" sldId="2445"/>
            <ac:picMk id="21" creationId="{5DFA3026-B025-CDA8-3EEE-04FC37E70A64}"/>
          </ac:picMkLst>
        </pc:picChg>
        <pc:picChg chg="mod">
          <ac:chgData name="Wojciech Kustra" userId="afebd3d0-216b-4c4f-8992-1bf1fda6d5e8" providerId="ADAL" clId="{1D307E72-7901-4E61-A01B-3C4232ABCF63}" dt="2026-06-10T17:23:35.446" v="78"/>
          <ac:picMkLst>
            <pc:docMk/>
            <pc:sldMk cId="1793699280" sldId="2445"/>
            <ac:picMk id="22" creationId="{88F824E7-3C5E-5F23-2CBD-067A49D60B6C}"/>
          </ac:picMkLst>
        </pc:picChg>
        <pc:picChg chg="mod">
          <ac:chgData name="Wojciech Kustra" userId="afebd3d0-216b-4c4f-8992-1bf1fda6d5e8" providerId="ADAL" clId="{1D307E72-7901-4E61-A01B-3C4232ABCF63}" dt="2026-06-10T17:23:35.446" v="78"/>
          <ac:picMkLst>
            <pc:docMk/>
            <pc:sldMk cId="1793699280" sldId="2445"/>
            <ac:picMk id="23" creationId="{EF93BDFE-8CB7-C30A-72EC-30D8ABB17AB2}"/>
          </ac:picMkLst>
        </pc:picChg>
        <pc:picChg chg="mod">
          <ac:chgData name="Wojciech Kustra" userId="afebd3d0-216b-4c4f-8992-1bf1fda6d5e8" providerId="ADAL" clId="{1D307E72-7901-4E61-A01B-3C4232ABCF63}" dt="2026-06-10T17:23:35.446" v="78"/>
          <ac:picMkLst>
            <pc:docMk/>
            <pc:sldMk cId="1793699280" sldId="2445"/>
            <ac:picMk id="24" creationId="{710042CA-55C7-C749-C0E6-2177E63C3B20}"/>
          </ac:picMkLst>
        </pc:picChg>
        <pc:picChg chg="add mod">
          <ac:chgData name="Wojciech Kustra" userId="afebd3d0-216b-4c4f-8992-1bf1fda6d5e8" providerId="ADAL" clId="{1D307E72-7901-4E61-A01B-3C4232ABCF63}" dt="2026-06-10T17:24:00.657" v="86" actId="1076"/>
          <ac:picMkLst>
            <pc:docMk/>
            <pc:sldMk cId="1793699280" sldId="2445"/>
            <ac:picMk id="25" creationId="{23998ED2-5E4C-6368-8A96-3CCA0C023267}"/>
          </ac:picMkLst>
        </pc:picChg>
      </pc:sldChg>
      <pc:sldChg chg="addSp modSp new mod modClrScheme chgLayout">
        <pc:chgData name="Wojciech Kustra" userId="afebd3d0-216b-4c4f-8992-1bf1fda6d5e8" providerId="ADAL" clId="{1D307E72-7901-4E61-A01B-3C4232ABCF63}" dt="2026-06-10T17:48:33.632" v="233" actId="115"/>
        <pc:sldMkLst>
          <pc:docMk/>
          <pc:sldMk cId="947691719" sldId="2446"/>
        </pc:sldMkLst>
        <pc:spChg chg="add mod">
          <ac:chgData name="Wojciech Kustra" userId="afebd3d0-216b-4c4f-8992-1bf1fda6d5e8" providerId="ADAL" clId="{1D307E72-7901-4E61-A01B-3C4232ABCF63}" dt="2026-06-10T17:48:33.632" v="233" actId="115"/>
          <ac:spMkLst>
            <pc:docMk/>
            <pc:sldMk cId="947691719" sldId="2446"/>
            <ac:spMk id="2" creationId="{B0B3BA7B-6DF2-7843-9F8A-EAC156BE8E51}"/>
          </ac:spMkLst>
        </pc:spChg>
        <pc:picChg chg="add mod">
          <ac:chgData name="Wojciech Kustra" userId="afebd3d0-216b-4c4f-8992-1bf1fda6d5e8" providerId="ADAL" clId="{1D307E72-7901-4E61-A01B-3C4232ABCF63}" dt="2026-06-10T17:26:31.019" v="113"/>
          <ac:picMkLst>
            <pc:docMk/>
            <pc:sldMk cId="947691719" sldId="2446"/>
            <ac:picMk id="3" creationId="{7B4A6504-A0A1-BA5B-9405-D3BF818E1671}"/>
          </ac:picMkLst>
        </pc:picChg>
      </pc:sldChg>
      <pc:sldChg chg="addSp modSp add mod">
        <pc:chgData name="Wojciech Kustra" userId="afebd3d0-216b-4c4f-8992-1bf1fda6d5e8" providerId="ADAL" clId="{1D307E72-7901-4E61-A01B-3C4232ABCF63}" dt="2026-06-10T17:36:47.583" v="224" actId="6549"/>
        <pc:sldMkLst>
          <pc:docMk/>
          <pc:sldMk cId="1191533607" sldId="2447"/>
        </pc:sldMkLst>
        <pc:spChg chg="mod">
          <ac:chgData name="Wojciech Kustra" userId="afebd3d0-216b-4c4f-8992-1bf1fda6d5e8" providerId="ADAL" clId="{1D307E72-7901-4E61-A01B-3C4232ABCF63}" dt="2026-06-10T17:36:47.583" v="224" actId="6549"/>
          <ac:spMkLst>
            <pc:docMk/>
            <pc:sldMk cId="1191533607" sldId="2447"/>
            <ac:spMk id="12" creationId="{00000000-0000-0000-0000-000000000000}"/>
          </ac:spMkLst>
        </pc:spChg>
        <pc:picChg chg="add mod">
          <ac:chgData name="Wojciech Kustra" userId="afebd3d0-216b-4c4f-8992-1bf1fda6d5e8" providerId="ADAL" clId="{1D307E72-7901-4E61-A01B-3C4232ABCF63}" dt="2026-06-10T17:36:05.825" v="181"/>
          <ac:picMkLst>
            <pc:docMk/>
            <pc:sldMk cId="1191533607" sldId="2447"/>
            <ac:picMk id="2" creationId="{5C18C2D9-5224-A218-2BC5-2389868FD3BF}"/>
          </ac:picMkLst>
        </pc:picChg>
      </pc:sldChg>
      <pc:sldChg chg="delSp add setBg delDesignElem">
        <pc:chgData name="Wojciech Kustra" userId="afebd3d0-216b-4c4f-8992-1bf1fda6d5e8" providerId="ADAL" clId="{1D307E72-7901-4E61-A01B-3C4232ABCF63}" dt="2026-06-10T17:32:52.027" v="150"/>
        <pc:sldMkLst>
          <pc:docMk/>
          <pc:sldMk cId="3099108280" sldId="2448"/>
        </pc:sldMkLst>
      </pc:sldChg>
      <pc:sldChg chg="addSp delSp modSp add mod">
        <pc:chgData name="Wojciech Kustra" userId="afebd3d0-216b-4c4f-8992-1bf1fda6d5e8" providerId="ADAL" clId="{1D307E72-7901-4E61-A01B-3C4232ABCF63}" dt="2026-06-12T10:42:45.833" v="339" actId="115"/>
        <pc:sldMkLst>
          <pc:docMk/>
          <pc:sldMk cId="317309724" sldId="2449"/>
        </pc:sldMkLst>
        <pc:spChg chg="mod">
          <ac:chgData name="Wojciech Kustra" userId="afebd3d0-216b-4c4f-8992-1bf1fda6d5e8" providerId="ADAL" clId="{1D307E72-7901-4E61-A01B-3C4232ABCF63}" dt="2026-06-12T10:42:19.303" v="305" actId="14100"/>
          <ac:spMkLst>
            <pc:docMk/>
            <pc:sldMk cId="317309724" sldId="2449"/>
            <ac:spMk id="14" creationId="{FF851B4C-8B41-D285-4639-A8CF67D2AC73}"/>
          </ac:spMkLst>
        </pc:spChg>
        <pc:spChg chg="mod">
          <ac:chgData name="Wojciech Kustra" userId="afebd3d0-216b-4c4f-8992-1bf1fda6d5e8" providerId="ADAL" clId="{1D307E72-7901-4E61-A01B-3C4232ABCF63}" dt="2026-06-12T10:42:45.833" v="339" actId="115"/>
          <ac:spMkLst>
            <pc:docMk/>
            <pc:sldMk cId="317309724" sldId="2449"/>
            <ac:spMk id="31" creationId="{F4728982-925B-7FFE-E930-A19EBA033D53}"/>
          </ac:spMkLst>
        </pc:spChg>
        <pc:picChg chg="add mod">
          <ac:chgData name="Wojciech Kustra" userId="afebd3d0-216b-4c4f-8992-1bf1fda6d5e8" providerId="ADAL" clId="{1D307E72-7901-4E61-A01B-3C4232ABCF63}" dt="2026-06-12T10:42:07.962" v="283" actId="1076"/>
          <ac:picMkLst>
            <pc:docMk/>
            <pc:sldMk cId="317309724" sldId="2449"/>
            <ac:picMk id="8" creationId="{5688E5B2-3AA4-871D-905F-4CAEE52F2D87}"/>
          </ac:picMkLst>
        </pc:picChg>
      </pc:sldChg>
      <pc:sldChg chg="addSp modSp new mod modClrScheme chgLayout">
        <pc:chgData name="Wojciech Kustra" userId="afebd3d0-216b-4c4f-8992-1bf1fda6d5e8" providerId="ADAL" clId="{1D307E72-7901-4E61-A01B-3C4232ABCF63}" dt="2026-06-12T10:46:53.173" v="550"/>
        <pc:sldMkLst>
          <pc:docMk/>
          <pc:sldMk cId="2796828509" sldId="2450"/>
        </pc:sldMkLst>
        <pc:spChg chg="add mod ord">
          <ac:chgData name="Wojciech Kustra" userId="afebd3d0-216b-4c4f-8992-1bf1fda6d5e8" providerId="ADAL" clId="{1D307E72-7901-4E61-A01B-3C4232ABCF63}" dt="2026-06-12T10:44:41.876" v="503" actId="1076"/>
          <ac:spMkLst>
            <pc:docMk/>
            <pc:sldMk cId="2796828509" sldId="2450"/>
            <ac:spMk id="3" creationId="{6368BAFB-FEA8-05D5-ED72-04A55C97C24B}"/>
          </ac:spMkLst>
        </pc:spChg>
        <pc:spChg chg="add mod ord">
          <ac:chgData name="Wojciech Kustra" userId="afebd3d0-216b-4c4f-8992-1bf1fda6d5e8" providerId="ADAL" clId="{1D307E72-7901-4E61-A01B-3C4232ABCF63}" dt="2026-06-12T10:46:53.173" v="550"/>
          <ac:spMkLst>
            <pc:docMk/>
            <pc:sldMk cId="2796828509" sldId="2450"/>
            <ac:spMk id="4" creationId="{F32136BA-6659-B5DE-5488-C374A563FF5D}"/>
          </ac:spMkLst>
        </pc:spChg>
        <pc:picChg chg="add mod">
          <ac:chgData name="Wojciech Kustra" userId="afebd3d0-216b-4c4f-8992-1bf1fda6d5e8" providerId="ADAL" clId="{1D307E72-7901-4E61-A01B-3C4232ABCF63}" dt="2026-06-12T10:43:02.928" v="343"/>
          <ac:picMkLst>
            <pc:docMk/>
            <pc:sldMk cId="2796828509" sldId="2450"/>
            <ac:picMk id="2" creationId="{82908C6F-257E-16BF-F00B-E95B260E9C61}"/>
          </ac:picMkLst>
        </pc:picChg>
      </pc:sldChg>
      <pc:sldChg chg="addSp delSp modSp add mod">
        <pc:chgData name="Wojciech Kustra" userId="afebd3d0-216b-4c4f-8992-1bf1fda6d5e8" providerId="ADAL" clId="{1D307E72-7901-4E61-A01B-3C4232ABCF63}" dt="2026-06-16T08:42:23.306" v="751" actId="113"/>
        <pc:sldMkLst>
          <pc:docMk/>
          <pc:sldMk cId="4259617517" sldId="2452"/>
        </pc:sldMkLst>
        <pc:spChg chg="mod">
          <ac:chgData name="Wojciech Kustra" userId="afebd3d0-216b-4c4f-8992-1bf1fda6d5e8" providerId="ADAL" clId="{1D307E72-7901-4E61-A01B-3C4232ABCF63}" dt="2026-06-12T10:52:44.950" v="720" actId="20577"/>
          <ac:spMkLst>
            <pc:docMk/>
            <pc:sldMk cId="4259617517" sldId="2452"/>
            <ac:spMk id="3" creationId="{ECDFB623-F65D-EE1C-A2E5-F2206BA64D77}"/>
          </ac:spMkLst>
        </pc:spChg>
        <pc:spChg chg="add mod">
          <ac:chgData name="Wojciech Kustra" userId="afebd3d0-216b-4c4f-8992-1bf1fda6d5e8" providerId="ADAL" clId="{1D307E72-7901-4E61-A01B-3C4232ABCF63}" dt="2026-06-12T10:54:30.250" v="749"/>
          <ac:spMkLst>
            <pc:docMk/>
            <pc:sldMk cId="4259617517" sldId="2452"/>
            <ac:spMk id="8" creationId="{8F38CE9F-7F81-6651-C280-1D1D00545D48}"/>
          </ac:spMkLst>
        </pc:spChg>
        <pc:graphicFrameChg chg="add mod modGraphic">
          <ac:chgData name="Wojciech Kustra" userId="afebd3d0-216b-4c4f-8992-1bf1fda6d5e8" providerId="ADAL" clId="{1D307E72-7901-4E61-A01B-3C4232ABCF63}" dt="2026-06-16T08:42:23.306" v="751" actId="113"/>
          <ac:graphicFrameMkLst>
            <pc:docMk/>
            <pc:sldMk cId="4259617517" sldId="2452"/>
            <ac:graphicFrameMk id="7" creationId="{071D39F9-0EAC-08E7-46B5-9989F824E6B7}"/>
          </ac:graphicFrameMkLst>
        </pc:graphicFrameChg>
        <pc:picChg chg="add mod">
          <ac:chgData name="Wojciech Kustra" userId="afebd3d0-216b-4c4f-8992-1bf1fda6d5e8" providerId="ADAL" clId="{1D307E72-7901-4E61-A01B-3C4232ABCF63}" dt="2026-06-12T10:54:16.517" v="748" actId="1076"/>
          <ac:picMkLst>
            <pc:docMk/>
            <pc:sldMk cId="4259617517" sldId="2452"/>
            <ac:picMk id="10" creationId="{8CE30964-6BC9-1D93-DF99-90620752B27F}"/>
          </ac:picMkLst>
        </pc:picChg>
      </pc:sldChg>
      <pc:sldChg chg="addSp delSp modSp new mod">
        <pc:chgData name="Wojciech Kustra" userId="afebd3d0-216b-4c4f-8992-1bf1fda6d5e8" providerId="ADAL" clId="{1D307E72-7901-4E61-A01B-3C4232ABCF63}" dt="2026-06-12T10:50:01.389" v="582" actId="1076"/>
        <pc:sldMkLst>
          <pc:docMk/>
          <pc:sldMk cId="1298577114" sldId="2455"/>
        </pc:sldMkLst>
        <pc:picChg chg="add mod ord">
          <ac:chgData name="Wojciech Kustra" userId="afebd3d0-216b-4c4f-8992-1bf1fda6d5e8" providerId="ADAL" clId="{1D307E72-7901-4E61-A01B-3C4232ABCF63}" dt="2026-06-12T10:50:01.389" v="582" actId="1076"/>
          <ac:picMkLst>
            <pc:docMk/>
            <pc:sldMk cId="1298577114" sldId="2455"/>
            <ac:picMk id="5" creationId="{3DB85312-27A7-4550-49DB-E0370790EF01}"/>
          </ac:picMkLst>
        </pc:picChg>
        <pc:picChg chg="add mod">
          <ac:chgData name="Wojciech Kustra" userId="afebd3d0-216b-4c4f-8992-1bf1fda6d5e8" providerId="ADAL" clId="{1D307E72-7901-4E61-A01B-3C4232ABCF63}" dt="2026-06-12T10:49:57.104" v="581" actId="1076"/>
          <ac:picMkLst>
            <pc:docMk/>
            <pc:sldMk cId="1298577114" sldId="2455"/>
            <ac:picMk id="7" creationId="{E2FB1708-EAFA-9911-3603-8F1152D8E4A5}"/>
          </ac:picMkLst>
        </pc:picChg>
        <pc:picChg chg="add mod">
          <ac:chgData name="Wojciech Kustra" userId="afebd3d0-216b-4c4f-8992-1bf1fda6d5e8" providerId="ADAL" clId="{1D307E72-7901-4E61-A01B-3C4232ABCF63}" dt="2026-06-12T10:49:53.473" v="579"/>
          <ac:picMkLst>
            <pc:docMk/>
            <pc:sldMk cId="1298577114" sldId="2455"/>
            <ac:picMk id="8" creationId="{E2ACA03C-4BEB-EE4A-E379-0D386F3502D4}"/>
          </ac:picMkLst>
        </pc:picChg>
      </pc:sldChg>
      <pc:sldChg chg="addSp delSp modSp add mod">
        <pc:chgData name="Wojciech Kustra" userId="afebd3d0-216b-4c4f-8992-1bf1fda6d5e8" providerId="ADAL" clId="{1D307E72-7901-4E61-A01B-3C4232ABCF63}" dt="2026-06-12T10:50:38.683" v="596" actId="167"/>
        <pc:sldMkLst>
          <pc:docMk/>
          <pc:sldMk cId="280182598" sldId="2456"/>
        </pc:sldMkLst>
        <pc:spChg chg="ord">
          <ac:chgData name="Wojciech Kustra" userId="afebd3d0-216b-4c4f-8992-1bf1fda6d5e8" providerId="ADAL" clId="{1D307E72-7901-4E61-A01B-3C4232ABCF63}" dt="2026-06-12T10:50:38.683" v="596" actId="167"/>
          <ac:spMkLst>
            <pc:docMk/>
            <pc:sldMk cId="280182598" sldId="2456"/>
            <ac:spMk id="3" creationId="{498410CA-DDE0-B146-9089-E388703ED1A0}"/>
          </ac:spMkLst>
        </pc:spChg>
        <pc:picChg chg="mod ord">
          <ac:chgData name="Wojciech Kustra" userId="afebd3d0-216b-4c4f-8992-1bf1fda6d5e8" providerId="ADAL" clId="{1D307E72-7901-4E61-A01B-3C4232ABCF63}" dt="2026-06-12T10:50:18.253" v="586" actId="166"/>
          <ac:picMkLst>
            <pc:docMk/>
            <pc:sldMk cId="280182598" sldId="2456"/>
            <ac:picMk id="7" creationId="{49413911-D191-D912-834C-9E35EE8FF898}"/>
          </ac:picMkLst>
        </pc:picChg>
        <pc:picChg chg="add mod ord">
          <ac:chgData name="Wojciech Kustra" userId="afebd3d0-216b-4c4f-8992-1bf1fda6d5e8" providerId="ADAL" clId="{1D307E72-7901-4E61-A01B-3C4232ABCF63}" dt="2026-06-12T10:50:34.559" v="594" actId="167"/>
          <ac:picMkLst>
            <pc:docMk/>
            <pc:sldMk cId="280182598" sldId="2456"/>
            <ac:picMk id="9" creationId="{D4461644-A93B-307F-20EF-BC4E2B1092E5}"/>
          </ac:picMkLst>
        </pc:picChg>
      </pc:sldChg>
      <pc:sldMasterChg chg="delSldLayout">
        <pc:chgData name="Wojciech Kustra" userId="afebd3d0-216b-4c4f-8992-1bf1fda6d5e8" providerId="ADAL" clId="{1D307E72-7901-4E61-A01B-3C4232ABCF63}" dt="2026-06-10T17:48:36.380" v="234" actId="47"/>
        <pc:sldMasterMkLst>
          <pc:docMk/>
          <pc:sldMasterMk cId="4101794804" sldId="2147484204"/>
        </pc:sldMasterMkLst>
      </pc:sldMaster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atin typeface="Calibri Light"/>
              </a:defRPr>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atin typeface="Calibri Light"/>
              </a:defRPr>
            </a:lvl1pPr>
          </a:lstStyle>
          <a:p>
            <a:fld id="{EFC10EE1-B198-C942-8235-326C972CBB30}" type="datetimeFigureOut">
              <a:rPr lang="en-US" smtClean="0"/>
              <a:pPr/>
              <a:t>6/16/2026</a:t>
            </a:fld>
            <a:endParaRPr lang="en-US"/>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atin typeface="Calibri Light"/>
              </a:defRPr>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atin typeface="Calibri Light"/>
              </a:defRPr>
            </a:lvl1pPr>
          </a:lstStyle>
          <a:p>
            <a:fld id="{006BE02D-20C0-F840-AFAC-BEA99C74FDC2}" type="slidenum">
              <a:rPr lang="en-US" smtClean="0"/>
              <a:pPr/>
              <a:t>‹#›</a:t>
            </a:fld>
            <a:endParaRPr lang="en-US"/>
          </a:p>
        </p:txBody>
      </p:sp>
    </p:spTree>
    <p:extLst>
      <p:ext uri="{BB962C8B-B14F-4D97-AF65-F5344CB8AC3E}">
        <p14:creationId xmlns:p14="http://schemas.microsoft.com/office/powerpoint/2010/main" val="3463289142"/>
      </p:ext>
    </p:extLst>
  </p:cSld>
  <p:clrMap bg1="lt1" tx1="dk1" bg2="lt2" tx2="dk2" accent1="accent1" accent2="accent2" accent3="accent3" accent4="accent4" accent5="accent5" accent6="accent6" hlink="hlink" folHlink="folHlink"/>
  <p:notesStyle>
    <a:lvl1pPr marL="0" algn="l" defTabSz="457022" rtl="0" eaLnBrk="1" latinLnBrk="0" hangingPunct="1">
      <a:defRPr sz="1200" kern="1200">
        <a:solidFill>
          <a:schemeClr val="tx1"/>
        </a:solidFill>
        <a:latin typeface="Calibri Light"/>
        <a:ea typeface="+mn-ea"/>
        <a:cs typeface="+mn-cs"/>
      </a:defRPr>
    </a:lvl1pPr>
    <a:lvl2pPr marL="457022" algn="l" defTabSz="457022" rtl="0" eaLnBrk="1" latinLnBrk="0" hangingPunct="1">
      <a:defRPr sz="1200" kern="1200">
        <a:solidFill>
          <a:schemeClr val="tx1"/>
        </a:solidFill>
        <a:latin typeface="Calibri Light"/>
        <a:ea typeface="+mn-ea"/>
        <a:cs typeface="+mn-cs"/>
      </a:defRPr>
    </a:lvl2pPr>
    <a:lvl3pPr marL="914045" algn="l" defTabSz="457022" rtl="0" eaLnBrk="1" latinLnBrk="0" hangingPunct="1">
      <a:defRPr sz="1200" kern="1200">
        <a:solidFill>
          <a:schemeClr val="tx1"/>
        </a:solidFill>
        <a:latin typeface="Calibri Light"/>
        <a:ea typeface="+mn-ea"/>
        <a:cs typeface="+mn-cs"/>
      </a:defRPr>
    </a:lvl3pPr>
    <a:lvl4pPr marL="1371067" algn="l" defTabSz="457022" rtl="0" eaLnBrk="1" latinLnBrk="0" hangingPunct="1">
      <a:defRPr sz="1200" kern="1200">
        <a:solidFill>
          <a:schemeClr val="tx1"/>
        </a:solidFill>
        <a:latin typeface="Calibri Light"/>
        <a:ea typeface="+mn-ea"/>
        <a:cs typeface="+mn-cs"/>
      </a:defRPr>
    </a:lvl4pPr>
    <a:lvl5pPr marL="1828091" algn="l" defTabSz="457022" rtl="0" eaLnBrk="1" latinLnBrk="0" hangingPunct="1">
      <a:defRPr sz="1200" kern="1200">
        <a:solidFill>
          <a:schemeClr val="tx1"/>
        </a:solidFill>
        <a:latin typeface="Calibri Light"/>
        <a:ea typeface="+mn-ea"/>
        <a:cs typeface="+mn-cs"/>
      </a:defRPr>
    </a:lvl5pPr>
    <a:lvl6pPr marL="2285114" algn="l" defTabSz="457022" rtl="0" eaLnBrk="1" latinLnBrk="0" hangingPunct="1">
      <a:defRPr sz="1200" kern="1200">
        <a:solidFill>
          <a:schemeClr val="tx1"/>
        </a:solidFill>
        <a:latin typeface="+mn-lt"/>
        <a:ea typeface="+mn-ea"/>
        <a:cs typeface="+mn-cs"/>
      </a:defRPr>
    </a:lvl6pPr>
    <a:lvl7pPr marL="2742136" algn="l" defTabSz="457022" rtl="0" eaLnBrk="1" latinLnBrk="0" hangingPunct="1">
      <a:defRPr sz="1200" kern="1200">
        <a:solidFill>
          <a:schemeClr val="tx1"/>
        </a:solidFill>
        <a:latin typeface="+mn-lt"/>
        <a:ea typeface="+mn-ea"/>
        <a:cs typeface="+mn-cs"/>
      </a:defRPr>
    </a:lvl7pPr>
    <a:lvl8pPr marL="3199159" algn="l" defTabSz="457022" rtl="0" eaLnBrk="1" latinLnBrk="0" hangingPunct="1">
      <a:defRPr sz="1200" kern="1200">
        <a:solidFill>
          <a:schemeClr val="tx1"/>
        </a:solidFill>
        <a:latin typeface="+mn-lt"/>
        <a:ea typeface="+mn-ea"/>
        <a:cs typeface="+mn-cs"/>
      </a:defRPr>
    </a:lvl8pPr>
    <a:lvl9pPr marL="3656181" algn="l" defTabSz="457022"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06BE02D-20C0-F840-AFAC-BEA99C74FDC2}" type="slidenum">
              <a:rPr lang="en-US" smtClean="0"/>
              <a:pPr/>
              <a:t>4</a:t>
            </a:fld>
            <a:endParaRPr lang="en-US"/>
          </a:p>
        </p:txBody>
      </p:sp>
    </p:spTree>
    <p:extLst>
      <p:ext uri="{BB962C8B-B14F-4D97-AF65-F5344CB8AC3E}">
        <p14:creationId xmlns:p14="http://schemas.microsoft.com/office/powerpoint/2010/main" val="123794390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0EA72E6-DC04-6FC3-8C22-DE08D516A95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3E7A188-60CD-55E2-ECCC-E67EC5B59CB4}"/>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36532E54-91CE-3C81-60C3-61E752C78C22}"/>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5C08812E-F0EC-6FBD-D919-B62E5D6D48A2}"/>
              </a:ext>
            </a:extLst>
          </p:cNvPr>
          <p:cNvSpPr>
            <a:spLocks noGrp="1"/>
          </p:cNvSpPr>
          <p:nvPr>
            <p:ph type="sldNum" sz="quarter" idx="10"/>
          </p:nvPr>
        </p:nvSpPr>
        <p:spPr/>
        <p:txBody>
          <a:bodyPr/>
          <a:lstStyle/>
          <a:p>
            <a:fld id="{006BE02D-20C0-F840-AFAC-BEA99C74FDC2}" type="slidenum">
              <a:rPr lang="en-US" smtClean="0"/>
              <a:pPr/>
              <a:t>6</a:t>
            </a:fld>
            <a:endParaRPr lang="en-US"/>
          </a:p>
        </p:txBody>
      </p:sp>
    </p:spTree>
    <p:extLst>
      <p:ext uri="{BB962C8B-B14F-4D97-AF65-F5344CB8AC3E}">
        <p14:creationId xmlns:p14="http://schemas.microsoft.com/office/powerpoint/2010/main" val="249109378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06BE02D-20C0-F840-AFAC-BEA99C74FDC2}" type="slidenum">
              <a:rPr lang="en-US" smtClean="0"/>
              <a:pPr/>
              <a:t>12</a:t>
            </a:fld>
            <a:endParaRPr lang="en-US"/>
          </a:p>
        </p:txBody>
      </p:sp>
    </p:spTree>
    <p:extLst>
      <p:ext uri="{BB962C8B-B14F-4D97-AF65-F5344CB8AC3E}">
        <p14:creationId xmlns:p14="http://schemas.microsoft.com/office/powerpoint/2010/main" val="93579026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06BE02D-20C0-F840-AFAC-BEA99C74FDC2}" type="slidenum">
              <a:rPr lang="en-US" smtClean="0"/>
              <a:pPr/>
              <a:t>13</a:t>
            </a:fld>
            <a:endParaRPr lang="en-US"/>
          </a:p>
        </p:txBody>
      </p:sp>
    </p:spTree>
    <p:extLst>
      <p:ext uri="{BB962C8B-B14F-4D97-AF65-F5344CB8AC3E}">
        <p14:creationId xmlns:p14="http://schemas.microsoft.com/office/powerpoint/2010/main" val="215541271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pl-PL" err="1"/>
              <a:t>Responsible</a:t>
            </a:r>
            <a:r>
              <a:rPr lang="pl-PL"/>
              <a:t> for </a:t>
            </a:r>
            <a:r>
              <a:rPr lang="pl-PL" err="1"/>
              <a:t>that</a:t>
            </a:r>
            <a:r>
              <a:rPr lang="pl-PL"/>
              <a:t> WP </a:t>
            </a:r>
            <a:r>
              <a:rPr lang="pl-PL" err="1"/>
              <a:t>is</a:t>
            </a:r>
            <a:r>
              <a:rPr lang="pl-PL"/>
              <a:t> UC</a:t>
            </a:r>
            <a:endParaRPr lang="en-GB"/>
          </a:p>
        </p:txBody>
      </p:sp>
      <p:sp>
        <p:nvSpPr>
          <p:cNvPr id="4" name="Slide Number Placeholder 3"/>
          <p:cNvSpPr>
            <a:spLocks noGrp="1"/>
          </p:cNvSpPr>
          <p:nvPr>
            <p:ph type="sldNum" sz="quarter" idx="5"/>
          </p:nvPr>
        </p:nvSpPr>
        <p:spPr/>
        <p:txBody>
          <a:bodyPr/>
          <a:lstStyle/>
          <a:p>
            <a:fld id="{006BE02D-20C0-F840-AFAC-BEA99C74FDC2}" type="slidenum">
              <a:rPr lang="en-US" smtClean="0"/>
              <a:pPr/>
              <a:t>16</a:t>
            </a:fld>
            <a:endParaRPr lang="en-US"/>
          </a:p>
        </p:txBody>
      </p:sp>
    </p:spTree>
    <p:extLst>
      <p:ext uri="{BB962C8B-B14F-4D97-AF65-F5344CB8AC3E}">
        <p14:creationId xmlns:p14="http://schemas.microsoft.com/office/powerpoint/2010/main" val="384816723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06BE02D-20C0-F840-AFAC-BEA99C74FDC2}" type="slidenum">
              <a:rPr lang="en-US" smtClean="0"/>
              <a:pPr/>
              <a:t>18</a:t>
            </a:fld>
            <a:endParaRPr lang="en-US"/>
          </a:p>
        </p:txBody>
      </p:sp>
    </p:spTree>
    <p:extLst>
      <p:ext uri="{BB962C8B-B14F-4D97-AF65-F5344CB8AC3E}">
        <p14:creationId xmlns:p14="http://schemas.microsoft.com/office/powerpoint/2010/main" val="785821252"/>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3.xml"/><Relationship Id="rId4" Type="http://schemas.openxmlformats.org/officeDocument/2006/relationships/image" Target="../media/image3.png"/></Relationships>
</file>

<file path=ppt/slideLayouts/_rels/slideLayout4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png"/><Relationship Id="rId1" Type="http://schemas.openxmlformats.org/officeDocument/2006/relationships/slideMaster" Target="../slideMasters/slideMaster3.xml"/><Relationship Id="rId4" Type="http://schemas.openxmlformats.org/officeDocument/2006/relationships/image" Target="../media/image3.png"/></Relationships>
</file>

<file path=ppt/slideLayouts/_rels/slideLayout4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3.xml"/><Relationship Id="rId4" Type="http://schemas.openxmlformats.org/officeDocument/2006/relationships/image" Target="../media/image3.png"/></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9881E29A-4B26-6D76-239B-BEAB2B4095D1}"/>
              </a:ext>
            </a:extLst>
          </p:cNvPr>
          <p:cNvSpPr>
            <a:spLocks noGrp="1"/>
          </p:cNvSpPr>
          <p:nvPr>
            <p:ph type="subTitle" idx="1" hasCustomPrompt="1"/>
          </p:nvPr>
        </p:nvSpPr>
        <p:spPr>
          <a:xfrm>
            <a:off x="1524000" y="4635500"/>
            <a:ext cx="9144001" cy="622300"/>
          </a:xfrm>
        </p:spPr>
        <p:txBody>
          <a:bodyPr/>
          <a:lstStyle>
            <a:lvl1pPr marL="0" indent="0" algn="ctr">
              <a:buNone/>
              <a:defRPr sz="2400" i="1"/>
            </a:lvl1pPr>
            <a:lvl2pPr marL="457273" indent="0" algn="ctr">
              <a:buNone/>
              <a:defRPr sz="2000"/>
            </a:lvl2pPr>
            <a:lvl3pPr marL="914547" indent="0" algn="ctr">
              <a:buNone/>
              <a:defRPr sz="1801"/>
            </a:lvl3pPr>
            <a:lvl4pPr marL="1371820" indent="0" algn="ctr">
              <a:buNone/>
              <a:defRPr sz="1600"/>
            </a:lvl4pPr>
            <a:lvl5pPr marL="1829092" indent="0" algn="ctr">
              <a:buNone/>
              <a:defRPr sz="1600"/>
            </a:lvl5pPr>
            <a:lvl6pPr marL="2286365" indent="0" algn="ctr">
              <a:buNone/>
              <a:defRPr sz="1600"/>
            </a:lvl6pPr>
            <a:lvl7pPr marL="2743638" indent="0" algn="ctr">
              <a:buNone/>
              <a:defRPr sz="1600"/>
            </a:lvl7pPr>
            <a:lvl8pPr marL="3200912" indent="0" algn="ctr">
              <a:buNone/>
              <a:defRPr sz="1600"/>
            </a:lvl8pPr>
            <a:lvl9pPr marL="3658184" indent="0" algn="ctr">
              <a:buNone/>
              <a:defRPr sz="1600"/>
            </a:lvl9pPr>
          </a:lstStyle>
          <a:p>
            <a:r>
              <a:rPr lang="pl-PL" err="1"/>
              <a:t>Tilte</a:t>
            </a:r>
            <a:endParaRPr lang="en-GB"/>
          </a:p>
        </p:txBody>
      </p:sp>
      <p:pic>
        <p:nvPicPr>
          <p:cNvPr id="4" name="Picture 3">
            <a:extLst>
              <a:ext uri="{FF2B5EF4-FFF2-40B4-BE49-F238E27FC236}">
                <a16:creationId xmlns:a16="http://schemas.microsoft.com/office/drawing/2014/main" id="{F2741FE8-C0B5-D9D9-270A-90A9FC53863C}"/>
              </a:ext>
            </a:extLst>
          </p:cNvPr>
          <p:cNvPicPr>
            <a:picLocks noChangeAspect="1"/>
          </p:cNvPicPr>
          <p:nvPr userDrawn="1"/>
        </p:nvPicPr>
        <p:blipFill>
          <a:blip r:embed="rId2"/>
          <a:stretch>
            <a:fillRect/>
          </a:stretch>
        </p:blipFill>
        <p:spPr>
          <a:xfrm>
            <a:off x="2113904" y="5472797"/>
            <a:ext cx="7964193" cy="1288074"/>
          </a:xfrm>
          <a:prstGeom prst="rect">
            <a:avLst/>
          </a:prstGeom>
        </p:spPr>
      </p:pic>
      <p:sp>
        <p:nvSpPr>
          <p:cNvPr id="5" name="TextBox 4">
            <a:extLst>
              <a:ext uri="{FF2B5EF4-FFF2-40B4-BE49-F238E27FC236}">
                <a16:creationId xmlns:a16="http://schemas.microsoft.com/office/drawing/2014/main" id="{35D2FC1D-B5D3-BFB5-08F8-3AB4955E29E0}"/>
              </a:ext>
            </a:extLst>
          </p:cNvPr>
          <p:cNvSpPr txBox="1"/>
          <p:nvPr userDrawn="1"/>
        </p:nvSpPr>
        <p:spPr>
          <a:xfrm>
            <a:off x="474185" y="182596"/>
            <a:ext cx="10193816" cy="646844"/>
          </a:xfrm>
          <a:prstGeom prst="rect">
            <a:avLst/>
          </a:prstGeom>
          <a:solidFill>
            <a:schemeClr val="bg1"/>
          </a:solidFill>
        </p:spPr>
        <p:txBody>
          <a:bodyPr wrap="none" rtlCol="0">
            <a:spAutoFit/>
          </a:bodyPr>
          <a:lstStyle/>
          <a:p>
            <a:pPr algn="r"/>
            <a:r>
              <a:rPr lang="pl-PL" sz="901">
                <a:solidFill>
                  <a:schemeClr val="bg1">
                    <a:lumMod val="65000"/>
                  </a:schemeClr>
                </a:solidFill>
                <a:latin typeface="Arial" panose="020B0604020202020204" pitchFamily="34" charset="0"/>
                <a:cs typeface="Arial" panose="020B0604020202020204" pitchFamily="34" charset="0"/>
              </a:rPr>
              <a:t>European Road Safety Partnership - Network Wide Road Safety Assessment</a:t>
            </a:r>
            <a:br>
              <a:rPr lang="pl-PL" sz="901">
                <a:solidFill>
                  <a:schemeClr val="bg1">
                    <a:lumMod val="65000"/>
                  </a:schemeClr>
                </a:solidFill>
                <a:latin typeface="Arial" panose="020B0604020202020204" pitchFamily="34" charset="0"/>
                <a:cs typeface="Arial" panose="020B0604020202020204" pitchFamily="34" charset="0"/>
              </a:rPr>
            </a:br>
            <a:r>
              <a:rPr lang="pl-PL" sz="901">
                <a:solidFill>
                  <a:schemeClr val="bg1">
                    <a:lumMod val="65000"/>
                  </a:schemeClr>
                </a:solidFill>
                <a:latin typeface="Arial" panose="020B0604020202020204" pitchFamily="34" charset="0"/>
                <a:cs typeface="Arial" panose="020B0604020202020204" pitchFamily="34" charset="0"/>
              </a:rPr>
              <a:t>KA220-HED - </a:t>
            </a:r>
            <a:r>
              <a:rPr lang="en-US" sz="901">
                <a:solidFill>
                  <a:schemeClr val="bg1">
                    <a:lumMod val="65000"/>
                  </a:schemeClr>
                </a:solidFill>
                <a:latin typeface="Arial" panose="020B0604020202020204" pitchFamily="34" charset="0"/>
                <a:cs typeface="Arial" panose="020B0604020202020204" pitchFamily="34" charset="0"/>
              </a:rPr>
              <a:t>Cooperation partnerships in higher education</a:t>
            </a:r>
            <a:br>
              <a:rPr lang="pl-PL" sz="901">
                <a:solidFill>
                  <a:schemeClr val="bg1">
                    <a:lumMod val="65000"/>
                  </a:schemeClr>
                </a:solidFill>
                <a:latin typeface="Arial" panose="020B0604020202020204" pitchFamily="34" charset="0"/>
                <a:cs typeface="Arial" panose="020B0604020202020204" pitchFamily="34" charset="0"/>
              </a:rPr>
            </a:br>
            <a:r>
              <a:rPr lang="pl-PL" sz="901">
                <a:solidFill>
                  <a:schemeClr val="bg1">
                    <a:lumMod val="65000"/>
                  </a:schemeClr>
                </a:solidFill>
                <a:latin typeface="Arial" panose="020B0604020202020204" pitchFamily="34" charset="0"/>
                <a:cs typeface="Arial" panose="020B0604020202020204" pitchFamily="34" charset="0"/>
              </a:rPr>
              <a:t>Form ID: 2023-1-PL01-KA220-HED-000156844</a:t>
            </a:r>
          </a:p>
          <a:p>
            <a:endParaRPr lang="pl-PL" sz="901"/>
          </a:p>
        </p:txBody>
      </p:sp>
      <p:pic>
        <p:nvPicPr>
          <p:cNvPr id="6" name="Picture 5" descr="A close-up of a sign&#10;&#10;Description automatically generated">
            <a:extLst>
              <a:ext uri="{FF2B5EF4-FFF2-40B4-BE49-F238E27FC236}">
                <a16:creationId xmlns:a16="http://schemas.microsoft.com/office/drawing/2014/main" id="{5E270443-742B-6212-9FE6-8517E5FC3AD9}"/>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3064398" y="2221038"/>
            <a:ext cx="6074002" cy="2204145"/>
          </a:xfrm>
          <a:prstGeom prst="rect">
            <a:avLst/>
          </a:prstGeom>
        </p:spPr>
      </p:pic>
      <p:pic>
        <p:nvPicPr>
          <p:cNvPr id="7" name="Picture 6">
            <a:extLst>
              <a:ext uri="{FF2B5EF4-FFF2-40B4-BE49-F238E27FC236}">
                <a16:creationId xmlns:a16="http://schemas.microsoft.com/office/drawing/2014/main" id="{A9B567B6-7F30-E4EB-D6D2-70A38263D89D}"/>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663700" y="275868"/>
            <a:ext cx="3448800" cy="769470"/>
          </a:xfrm>
          <a:prstGeom prst="rect">
            <a:avLst/>
          </a:prstGeom>
        </p:spPr>
      </p:pic>
    </p:spTree>
    <p:extLst>
      <p:ext uri="{BB962C8B-B14F-4D97-AF65-F5344CB8AC3E}">
        <p14:creationId xmlns:p14="http://schemas.microsoft.com/office/powerpoint/2010/main" val="326043238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pic>
        <p:nvPicPr>
          <p:cNvPr id="8" name="Picture 7" descr="A close-up of a sign&#10;&#10;Description automatically generated">
            <a:extLst>
              <a:ext uri="{FF2B5EF4-FFF2-40B4-BE49-F238E27FC236}">
                <a16:creationId xmlns:a16="http://schemas.microsoft.com/office/drawing/2014/main" id="{8F037B7F-D7B8-BFCA-57C0-0824DA0867D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945003" y="2233943"/>
            <a:ext cx="6074002" cy="2204145"/>
          </a:xfrm>
          <a:prstGeom prst="rect">
            <a:avLst/>
          </a:prstGeom>
        </p:spPr>
      </p:pic>
      <p:sp>
        <p:nvSpPr>
          <p:cNvPr id="9" name="TextBox 8">
            <a:extLst>
              <a:ext uri="{FF2B5EF4-FFF2-40B4-BE49-F238E27FC236}">
                <a16:creationId xmlns:a16="http://schemas.microsoft.com/office/drawing/2014/main" id="{D96923D3-9B14-E6EF-D752-C235FEE7C7AA}"/>
              </a:ext>
            </a:extLst>
          </p:cNvPr>
          <p:cNvSpPr txBox="1"/>
          <p:nvPr userDrawn="1"/>
        </p:nvSpPr>
        <p:spPr>
          <a:xfrm>
            <a:off x="474185" y="182596"/>
            <a:ext cx="10193816" cy="646844"/>
          </a:xfrm>
          <a:prstGeom prst="rect">
            <a:avLst/>
          </a:prstGeom>
          <a:solidFill>
            <a:schemeClr val="bg1"/>
          </a:solidFill>
        </p:spPr>
        <p:txBody>
          <a:bodyPr wrap="none" rtlCol="0">
            <a:spAutoFit/>
          </a:bodyPr>
          <a:lstStyle/>
          <a:p>
            <a:pPr algn="r"/>
            <a:r>
              <a:rPr lang="pl-PL" sz="901">
                <a:solidFill>
                  <a:schemeClr val="bg1">
                    <a:lumMod val="65000"/>
                  </a:schemeClr>
                </a:solidFill>
                <a:latin typeface="Arial" panose="020B0604020202020204" pitchFamily="34" charset="0"/>
                <a:cs typeface="Arial" panose="020B0604020202020204" pitchFamily="34" charset="0"/>
              </a:rPr>
              <a:t>European Road Safety Partnership - Network Wide Road Safety Assessment</a:t>
            </a:r>
            <a:br>
              <a:rPr lang="pl-PL" sz="901">
                <a:solidFill>
                  <a:schemeClr val="bg1">
                    <a:lumMod val="65000"/>
                  </a:schemeClr>
                </a:solidFill>
                <a:latin typeface="Arial" panose="020B0604020202020204" pitchFamily="34" charset="0"/>
                <a:cs typeface="Arial" panose="020B0604020202020204" pitchFamily="34" charset="0"/>
              </a:rPr>
            </a:br>
            <a:r>
              <a:rPr lang="pl-PL" sz="901">
                <a:solidFill>
                  <a:schemeClr val="bg1">
                    <a:lumMod val="65000"/>
                  </a:schemeClr>
                </a:solidFill>
                <a:latin typeface="Arial" panose="020B0604020202020204" pitchFamily="34" charset="0"/>
                <a:cs typeface="Arial" panose="020B0604020202020204" pitchFamily="34" charset="0"/>
              </a:rPr>
              <a:t>KA220-HED - </a:t>
            </a:r>
            <a:r>
              <a:rPr lang="en-US" sz="901">
                <a:solidFill>
                  <a:schemeClr val="bg1">
                    <a:lumMod val="65000"/>
                  </a:schemeClr>
                </a:solidFill>
                <a:latin typeface="Arial" panose="020B0604020202020204" pitchFamily="34" charset="0"/>
                <a:cs typeface="Arial" panose="020B0604020202020204" pitchFamily="34" charset="0"/>
              </a:rPr>
              <a:t>Cooperation partnerships in higher education</a:t>
            </a:r>
            <a:br>
              <a:rPr lang="pl-PL" sz="901">
                <a:solidFill>
                  <a:schemeClr val="bg1">
                    <a:lumMod val="65000"/>
                  </a:schemeClr>
                </a:solidFill>
                <a:latin typeface="Arial" panose="020B0604020202020204" pitchFamily="34" charset="0"/>
                <a:cs typeface="Arial" panose="020B0604020202020204" pitchFamily="34" charset="0"/>
              </a:rPr>
            </a:br>
            <a:r>
              <a:rPr lang="pl-PL" sz="901">
                <a:solidFill>
                  <a:schemeClr val="bg1">
                    <a:lumMod val="65000"/>
                  </a:schemeClr>
                </a:solidFill>
                <a:latin typeface="Arial" panose="020B0604020202020204" pitchFamily="34" charset="0"/>
                <a:cs typeface="Arial" panose="020B0604020202020204" pitchFamily="34" charset="0"/>
              </a:rPr>
              <a:t>Form ID: 2023-1-PL01-KA220-HED-000156844</a:t>
            </a:r>
          </a:p>
          <a:p>
            <a:endParaRPr lang="pl-PL" sz="901"/>
          </a:p>
        </p:txBody>
      </p:sp>
      <p:sp>
        <p:nvSpPr>
          <p:cNvPr id="5" name="TextBox 4">
            <a:extLst>
              <a:ext uri="{FF2B5EF4-FFF2-40B4-BE49-F238E27FC236}">
                <a16:creationId xmlns:a16="http://schemas.microsoft.com/office/drawing/2014/main" id="{688563EB-83C3-1916-00D3-CD1110823AAF}"/>
              </a:ext>
            </a:extLst>
          </p:cNvPr>
          <p:cNvSpPr txBox="1"/>
          <p:nvPr userDrawn="1"/>
        </p:nvSpPr>
        <p:spPr>
          <a:xfrm>
            <a:off x="3579285" y="4438088"/>
            <a:ext cx="5054901" cy="1903855"/>
          </a:xfrm>
          <a:prstGeom prst="rect">
            <a:avLst/>
          </a:prstGeom>
          <a:noFill/>
        </p:spPr>
        <p:txBody>
          <a:bodyPr wrap="square" rtlCol="0">
            <a:spAutoFit/>
          </a:bodyPr>
          <a:lstStyle/>
          <a:p>
            <a:pPr algn="just">
              <a:lnSpc>
                <a:spcPct val="115000"/>
              </a:lnSpc>
            </a:pPr>
            <a:r>
              <a:rPr lang="en-GB" sz="1301" dirty="0">
                <a:solidFill>
                  <a:srgbClr val="363B96"/>
                </a:solidFill>
                <a:effectLst/>
                <a:latin typeface="Arial" panose="020B0604020202020204" pitchFamily="34" charset="0"/>
                <a:ea typeface="Arial" panose="020B0604020202020204" pitchFamily="34" charset="0"/>
              </a:rPr>
              <a:t>Co-funded by the European Union. Views and opinions expressed are, however, those of the author or authors only and do not necessarily reflect those of the European Union or the Foundation for the Development of the Education System. Neither the European Union nor the entity providing the grant can be held responsible for them</a:t>
            </a:r>
            <a:r>
              <a:rPr lang="pl-PL" sz="1301" dirty="0">
                <a:solidFill>
                  <a:srgbClr val="363B96"/>
                </a:solidFill>
                <a:effectLst/>
                <a:latin typeface="Arial" panose="020B0604020202020204" pitchFamily="34" charset="0"/>
                <a:ea typeface="Arial" panose="020B0604020202020204" pitchFamily="34" charset="0"/>
              </a:rPr>
              <a:t>.</a:t>
            </a:r>
            <a:endParaRPr lang="en-GB" sz="1301" dirty="0">
              <a:effectLst/>
              <a:latin typeface="Arial" panose="020B0604020202020204" pitchFamily="34" charset="0"/>
              <a:ea typeface="Arial" panose="020B0604020202020204" pitchFamily="34" charset="0"/>
            </a:endParaRPr>
          </a:p>
          <a:p>
            <a:pPr algn="just">
              <a:lnSpc>
                <a:spcPct val="115000"/>
              </a:lnSpc>
            </a:pPr>
            <a:r>
              <a:rPr lang="en-GB" sz="1301" dirty="0">
                <a:solidFill>
                  <a:srgbClr val="363B96"/>
                </a:solidFill>
                <a:effectLst/>
                <a:latin typeface="Arial" panose="020B0604020202020204" pitchFamily="34" charset="0"/>
                <a:ea typeface="Arial" panose="020B0604020202020204" pitchFamily="34" charset="0"/>
              </a:rPr>
              <a:t> </a:t>
            </a:r>
            <a:endParaRPr lang="en-GB" sz="1301" dirty="0">
              <a:effectLst/>
              <a:latin typeface="Arial" panose="020B0604020202020204" pitchFamily="34" charset="0"/>
              <a:ea typeface="Arial" panose="020B0604020202020204" pitchFamily="34" charset="0"/>
            </a:endParaRPr>
          </a:p>
          <a:p>
            <a:r>
              <a:rPr lang="en-GB" sz="1301" dirty="0">
                <a:solidFill>
                  <a:srgbClr val="363B96"/>
                </a:solidFill>
                <a:effectLst/>
                <a:latin typeface="Arial" panose="020B0604020202020204" pitchFamily="34" charset="0"/>
                <a:ea typeface="Arial" panose="020B0604020202020204" pitchFamily="34" charset="0"/>
              </a:rPr>
              <a:t>Copyrights</a:t>
            </a:r>
            <a:endParaRPr lang="en-GB" sz="1301" dirty="0"/>
          </a:p>
        </p:txBody>
      </p:sp>
      <p:pic>
        <p:nvPicPr>
          <p:cNvPr id="11" name="Picture 10" descr="A black and white sign with a person in a circle&#10;&#10;Description automatically generated">
            <a:extLst>
              <a:ext uri="{FF2B5EF4-FFF2-40B4-BE49-F238E27FC236}">
                <a16:creationId xmlns:a16="http://schemas.microsoft.com/office/drawing/2014/main" id="{31531875-2395-34FB-A343-EFFA55FFAB31}"/>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4556836" y="5912227"/>
            <a:ext cx="1425168" cy="498195"/>
          </a:xfrm>
          <a:prstGeom prst="rect">
            <a:avLst/>
          </a:prstGeom>
        </p:spPr>
      </p:pic>
      <p:pic>
        <p:nvPicPr>
          <p:cNvPr id="3" name="Picture 2">
            <a:extLst>
              <a:ext uri="{FF2B5EF4-FFF2-40B4-BE49-F238E27FC236}">
                <a16:creationId xmlns:a16="http://schemas.microsoft.com/office/drawing/2014/main" id="{6F5A5FF0-5CA8-BF5E-846A-322F9813AE25}"/>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663700" y="275868"/>
            <a:ext cx="3448800" cy="769470"/>
          </a:xfrm>
          <a:prstGeom prst="rect">
            <a:avLst/>
          </a:prstGeom>
        </p:spPr>
      </p:pic>
    </p:spTree>
    <p:extLst>
      <p:ext uri="{BB962C8B-B14F-4D97-AF65-F5344CB8AC3E}">
        <p14:creationId xmlns:p14="http://schemas.microsoft.com/office/powerpoint/2010/main" val="37481653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pic>
        <p:nvPicPr>
          <p:cNvPr id="7" name="Picture 6" descr="A close-up of a sign&#10;&#10;Description automatically generated">
            <a:extLst>
              <a:ext uri="{FF2B5EF4-FFF2-40B4-BE49-F238E27FC236}">
                <a16:creationId xmlns:a16="http://schemas.microsoft.com/office/drawing/2014/main" id="{1345E429-C0EF-A35C-4959-4823E36A071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023001" y="1100371"/>
            <a:ext cx="4146000" cy="1504508"/>
          </a:xfrm>
          <a:prstGeom prst="rect">
            <a:avLst/>
          </a:prstGeom>
        </p:spPr>
      </p:pic>
      <p:sp>
        <p:nvSpPr>
          <p:cNvPr id="2" name="Text Placeholder 3">
            <a:extLst>
              <a:ext uri="{FF2B5EF4-FFF2-40B4-BE49-F238E27FC236}">
                <a16:creationId xmlns:a16="http://schemas.microsoft.com/office/drawing/2014/main" id="{A4B5BBC3-8DEF-0012-7EA8-6E1E43A6D88C}"/>
              </a:ext>
            </a:extLst>
          </p:cNvPr>
          <p:cNvSpPr>
            <a:spLocks noGrp="1"/>
          </p:cNvSpPr>
          <p:nvPr>
            <p:ph type="body" sz="quarter" idx="1" hasCustomPrompt="1"/>
          </p:nvPr>
        </p:nvSpPr>
        <p:spPr>
          <a:xfrm>
            <a:off x="2496000" y="2766060"/>
            <a:ext cx="7200001" cy="1325880"/>
          </a:xfrm>
        </p:spPr>
        <p:txBody>
          <a:bodyPr anchor="ctr">
            <a:normAutofit/>
          </a:bodyPr>
          <a:lstStyle>
            <a:lvl1pPr marL="0" indent="0" algn="ctr">
              <a:buNone/>
              <a:defRPr/>
            </a:lvl1pPr>
          </a:lstStyle>
          <a:p>
            <a:pPr algn="ctr"/>
            <a:r>
              <a:rPr lang="en-GB" i="1"/>
              <a:t>Thank you for your attention!</a:t>
            </a:r>
          </a:p>
        </p:txBody>
      </p:sp>
      <p:pic>
        <p:nvPicPr>
          <p:cNvPr id="8" name="Picture 7">
            <a:extLst>
              <a:ext uri="{FF2B5EF4-FFF2-40B4-BE49-F238E27FC236}">
                <a16:creationId xmlns:a16="http://schemas.microsoft.com/office/drawing/2014/main" id="{A33DB50E-ECDA-F186-2BD6-BE68C7730967}"/>
              </a:ext>
            </a:extLst>
          </p:cNvPr>
          <p:cNvPicPr>
            <a:picLocks noChangeAspect="1"/>
          </p:cNvPicPr>
          <p:nvPr userDrawn="1"/>
        </p:nvPicPr>
        <p:blipFill>
          <a:blip r:embed="rId3"/>
          <a:stretch>
            <a:fillRect/>
          </a:stretch>
        </p:blipFill>
        <p:spPr>
          <a:xfrm>
            <a:off x="2113904" y="5472797"/>
            <a:ext cx="7964193" cy="1288074"/>
          </a:xfrm>
          <a:prstGeom prst="rect">
            <a:avLst/>
          </a:prstGeom>
        </p:spPr>
      </p:pic>
      <p:sp>
        <p:nvSpPr>
          <p:cNvPr id="12" name="TextBox 11">
            <a:extLst>
              <a:ext uri="{FF2B5EF4-FFF2-40B4-BE49-F238E27FC236}">
                <a16:creationId xmlns:a16="http://schemas.microsoft.com/office/drawing/2014/main" id="{E911770E-C050-8D2A-BC77-CE932685922B}"/>
              </a:ext>
            </a:extLst>
          </p:cNvPr>
          <p:cNvSpPr txBox="1"/>
          <p:nvPr userDrawn="1"/>
        </p:nvSpPr>
        <p:spPr>
          <a:xfrm>
            <a:off x="474185" y="182596"/>
            <a:ext cx="10193816" cy="646844"/>
          </a:xfrm>
          <a:prstGeom prst="rect">
            <a:avLst/>
          </a:prstGeom>
          <a:solidFill>
            <a:schemeClr val="bg1"/>
          </a:solidFill>
        </p:spPr>
        <p:txBody>
          <a:bodyPr wrap="none" rtlCol="0">
            <a:spAutoFit/>
          </a:bodyPr>
          <a:lstStyle/>
          <a:p>
            <a:pPr algn="r"/>
            <a:r>
              <a:rPr lang="pl-PL" sz="901" dirty="0" err="1">
                <a:solidFill>
                  <a:schemeClr val="bg1">
                    <a:lumMod val="65000"/>
                  </a:schemeClr>
                </a:solidFill>
                <a:latin typeface="Arial" panose="020B0604020202020204" pitchFamily="34" charset="0"/>
                <a:cs typeface="Arial" panose="020B0604020202020204" pitchFamily="34" charset="0"/>
              </a:rPr>
              <a:t>European</a:t>
            </a:r>
            <a:r>
              <a:rPr lang="pl-PL" sz="901" dirty="0">
                <a:solidFill>
                  <a:schemeClr val="bg1">
                    <a:lumMod val="65000"/>
                  </a:schemeClr>
                </a:solidFill>
                <a:latin typeface="Arial" panose="020B0604020202020204" pitchFamily="34" charset="0"/>
                <a:cs typeface="Arial" panose="020B0604020202020204" pitchFamily="34" charset="0"/>
              </a:rPr>
              <a:t> Road </a:t>
            </a:r>
            <a:r>
              <a:rPr lang="pl-PL" sz="901" dirty="0" err="1">
                <a:solidFill>
                  <a:schemeClr val="bg1">
                    <a:lumMod val="65000"/>
                  </a:schemeClr>
                </a:solidFill>
                <a:latin typeface="Arial" panose="020B0604020202020204" pitchFamily="34" charset="0"/>
                <a:cs typeface="Arial" panose="020B0604020202020204" pitchFamily="34" charset="0"/>
              </a:rPr>
              <a:t>Safety</a:t>
            </a:r>
            <a:r>
              <a:rPr lang="pl-PL" sz="901" dirty="0">
                <a:solidFill>
                  <a:schemeClr val="bg1">
                    <a:lumMod val="65000"/>
                  </a:schemeClr>
                </a:solidFill>
                <a:latin typeface="Arial" panose="020B0604020202020204" pitchFamily="34" charset="0"/>
                <a:cs typeface="Arial" panose="020B0604020202020204" pitchFamily="34" charset="0"/>
              </a:rPr>
              <a:t> </a:t>
            </a:r>
            <a:r>
              <a:rPr lang="pl-PL" sz="901" dirty="0" err="1">
                <a:solidFill>
                  <a:schemeClr val="bg1">
                    <a:lumMod val="65000"/>
                  </a:schemeClr>
                </a:solidFill>
                <a:latin typeface="Arial" panose="020B0604020202020204" pitchFamily="34" charset="0"/>
                <a:cs typeface="Arial" panose="020B0604020202020204" pitchFamily="34" charset="0"/>
              </a:rPr>
              <a:t>Partnership</a:t>
            </a:r>
            <a:r>
              <a:rPr lang="pl-PL" sz="901" dirty="0">
                <a:solidFill>
                  <a:schemeClr val="bg1">
                    <a:lumMod val="65000"/>
                  </a:schemeClr>
                </a:solidFill>
                <a:latin typeface="Arial" panose="020B0604020202020204" pitchFamily="34" charset="0"/>
                <a:cs typeface="Arial" panose="020B0604020202020204" pitchFamily="34" charset="0"/>
              </a:rPr>
              <a:t> - Network </a:t>
            </a:r>
            <a:r>
              <a:rPr lang="pl-PL" sz="901" dirty="0" err="1">
                <a:solidFill>
                  <a:schemeClr val="bg1">
                    <a:lumMod val="65000"/>
                  </a:schemeClr>
                </a:solidFill>
                <a:latin typeface="Arial" panose="020B0604020202020204" pitchFamily="34" charset="0"/>
                <a:cs typeface="Arial" panose="020B0604020202020204" pitchFamily="34" charset="0"/>
              </a:rPr>
              <a:t>Wide</a:t>
            </a:r>
            <a:r>
              <a:rPr lang="pl-PL" sz="901" dirty="0">
                <a:solidFill>
                  <a:schemeClr val="bg1">
                    <a:lumMod val="65000"/>
                  </a:schemeClr>
                </a:solidFill>
                <a:latin typeface="Arial" panose="020B0604020202020204" pitchFamily="34" charset="0"/>
                <a:cs typeface="Arial" panose="020B0604020202020204" pitchFamily="34" charset="0"/>
              </a:rPr>
              <a:t> Road </a:t>
            </a:r>
            <a:r>
              <a:rPr lang="pl-PL" sz="901" dirty="0" err="1">
                <a:solidFill>
                  <a:schemeClr val="bg1">
                    <a:lumMod val="65000"/>
                  </a:schemeClr>
                </a:solidFill>
                <a:latin typeface="Arial" panose="020B0604020202020204" pitchFamily="34" charset="0"/>
                <a:cs typeface="Arial" panose="020B0604020202020204" pitchFamily="34" charset="0"/>
              </a:rPr>
              <a:t>Safety</a:t>
            </a:r>
            <a:r>
              <a:rPr lang="pl-PL" sz="901" dirty="0">
                <a:solidFill>
                  <a:schemeClr val="bg1">
                    <a:lumMod val="65000"/>
                  </a:schemeClr>
                </a:solidFill>
                <a:latin typeface="Arial" panose="020B0604020202020204" pitchFamily="34" charset="0"/>
                <a:cs typeface="Arial" panose="020B0604020202020204" pitchFamily="34" charset="0"/>
              </a:rPr>
              <a:t> </a:t>
            </a:r>
            <a:r>
              <a:rPr lang="pl-PL" sz="901" dirty="0" err="1">
                <a:solidFill>
                  <a:schemeClr val="bg1">
                    <a:lumMod val="65000"/>
                  </a:schemeClr>
                </a:solidFill>
                <a:latin typeface="Arial" panose="020B0604020202020204" pitchFamily="34" charset="0"/>
                <a:cs typeface="Arial" panose="020B0604020202020204" pitchFamily="34" charset="0"/>
              </a:rPr>
              <a:t>Assessment</a:t>
            </a:r>
            <a:br>
              <a:rPr lang="pl-PL" sz="901" dirty="0">
                <a:solidFill>
                  <a:schemeClr val="bg1">
                    <a:lumMod val="65000"/>
                  </a:schemeClr>
                </a:solidFill>
                <a:latin typeface="Arial" panose="020B0604020202020204" pitchFamily="34" charset="0"/>
                <a:cs typeface="Arial" panose="020B0604020202020204" pitchFamily="34" charset="0"/>
              </a:rPr>
            </a:br>
            <a:r>
              <a:rPr lang="pl-PL" sz="901" dirty="0">
                <a:solidFill>
                  <a:schemeClr val="bg1">
                    <a:lumMod val="65000"/>
                  </a:schemeClr>
                </a:solidFill>
                <a:latin typeface="Arial" panose="020B0604020202020204" pitchFamily="34" charset="0"/>
                <a:cs typeface="Arial" panose="020B0604020202020204" pitchFamily="34" charset="0"/>
              </a:rPr>
              <a:t>KA220-HED - </a:t>
            </a:r>
            <a:r>
              <a:rPr lang="en-US" sz="901" dirty="0">
                <a:solidFill>
                  <a:schemeClr val="bg1">
                    <a:lumMod val="65000"/>
                  </a:schemeClr>
                </a:solidFill>
                <a:latin typeface="Arial" panose="020B0604020202020204" pitchFamily="34" charset="0"/>
                <a:cs typeface="Arial" panose="020B0604020202020204" pitchFamily="34" charset="0"/>
              </a:rPr>
              <a:t>Cooperation partnerships in higher education</a:t>
            </a:r>
            <a:br>
              <a:rPr lang="pl-PL" sz="901" dirty="0">
                <a:solidFill>
                  <a:schemeClr val="bg1">
                    <a:lumMod val="65000"/>
                  </a:schemeClr>
                </a:solidFill>
                <a:latin typeface="Arial" panose="020B0604020202020204" pitchFamily="34" charset="0"/>
                <a:cs typeface="Arial" panose="020B0604020202020204" pitchFamily="34" charset="0"/>
              </a:rPr>
            </a:br>
            <a:r>
              <a:rPr lang="pl-PL" sz="901" dirty="0">
                <a:solidFill>
                  <a:schemeClr val="bg1">
                    <a:lumMod val="65000"/>
                  </a:schemeClr>
                </a:solidFill>
                <a:latin typeface="Arial" panose="020B0604020202020204" pitchFamily="34" charset="0"/>
                <a:cs typeface="Arial" panose="020B0604020202020204" pitchFamily="34" charset="0"/>
              </a:rPr>
              <a:t>Form ID: 2023-1-PL01-KA220-HED-000156844</a:t>
            </a:r>
          </a:p>
          <a:p>
            <a:endParaRPr lang="pl-PL" sz="901" dirty="0"/>
          </a:p>
        </p:txBody>
      </p:sp>
      <p:pic>
        <p:nvPicPr>
          <p:cNvPr id="4" name="Picture 3">
            <a:extLst>
              <a:ext uri="{FF2B5EF4-FFF2-40B4-BE49-F238E27FC236}">
                <a16:creationId xmlns:a16="http://schemas.microsoft.com/office/drawing/2014/main" id="{C33DA8E7-5AD9-836F-E75D-C001C295BCD9}"/>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663700" y="275868"/>
            <a:ext cx="3448800" cy="769470"/>
          </a:xfrm>
          <a:prstGeom prst="rect">
            <a:avLst/>
          </a:prstGeom>
        </p:spPr>
      </p:pic>
    </p:spTree>
    <p:extLst>
      <p:ext uri="{BB962C8B-B14F-4D97-AF65-F5344CB8AC3E}">
        <p14:creationId xmlns:p14="http://schemas.microsoft.com/office/powerpoint/2010/main" val="181390747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E5E43BF-E24C-D8BB-9388-5A93AF8C21AB}"/>
              </a:ext>
            </a:extLst>
          </p:cNvPr>
          <p:cNvSpPr>
            <a:spLocks noGrp="1"/>
          </p:cNvSpPr>
          <p:nvPr>
            <p:ph idx="1"/>
          </p:nvPr>
        </p:nvSpPr>
        <p:spPr/>
        <p:txBody>
          <a:bodyPr/>
          <a:lstStyle>
            <a:lvl1pPr>
              <a:defRPr>
                <a:solidFill>
                  <a:srgbClr val="233C70"/>
                </a:solidFill>
                <a:latin typeface="Arial" panose="020B0604020202020204" pitchFamily="34" charset="0"/>
                <a:cs typeface="Arial" panose="020B0604020202020204" pitchFamily="34" charset="0"/>
              </a:defRPr>
            </a:lvl1pPr>
            <a:lvl2pPr>
              <a:defRPr>
                <a:latin typeface="Arial" panose="020B0604020202020204" pitchFamily="34" charset="0"/>
                <a:cs typeface="Arial" panose="020B0604020202020204" pitchFamily="34" charset="0"/>
              </a:defRPr>
            </a:lvl2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8BF77E22-C0DC-9ED2-E003-64C6C17A3BB3}"/>
              </a:ext>
            </a:extLst>
          </p:cNvPr>
          <p:cNvSpPr>
            <a:spLocks noGrp="1"/>
          </p:cNvSpPr>
          <p:nvPr>
            <p:ph type="dt" sz="half" idx="10"/>
          </p:nvPr>
        </p:nvSpPr>
        <p:spPr>
          <a:xfrm>
            <a:off x="838201" y="6356352"/>
            <a:ext cx="2743200" cy="365125"/>
          </a:xfrm>
          <a:prstGeom prst="rect">
            <a:avLst/>
          </a:prstGeom>
        </p:spPr>
        <p:txBody>
          <a:bodyPr/>
          <a:lstStyle/>
          <a:p>
            <a:fld id="{BBEA2460-EE7B-41A7-97F1-CDDE9DD4F96F}" type="datetimeFigureOut">
              <a:rPr lang="en-GB" smtClean="0"/>
              <a:t>16/06/2026</a:t>
            </a:fld>
            <a:endParaRPr lang="en-GB"/>
          </a:p>
        </p:txBody>
      </p:sp>
      <p:sp>
        <p:nvSpPr>
          <p:cNvPr id="5" name="Footer Placeholder 4">
            <a:extLst>
              <a:ext uri="{FF2B5EF4-FFF2-40B4-BE49-F238E27FC236}">
                <a16:creationId xmlns:a16="http://schemas.microsoft.com/office/drawing/2014/main" id="{FFF6491E-B013-27C9-4DC0-DE10829978EB}"/>
              </a:ext>
            </a:extLst>
          </p:cNvPr>
          <p:cNvSpPr>
            <a:spLocks noGrp="1"/>
          </p:cNvSpPr>
          <p:nvPr>
            <p:ph type="ftr" sz="quarter" idx="11"/>
          </p:nvPr>
        </p:nvSpPr>
        <p:spPr>
          <a:xfrm>
            <a:off x="4038602" y="6356352"/>
            <a:ext cx="4114800" cy="365125"/>
          </a:xfrm>
          <a:prstGeom prst="rect">
            <a:avLst/>
          </a:prstGeom>
        </p:spPr>
        <p:txBody>
          <a:bodyPr/>
          <a:lstStyle/>
          <a:p>
            <a:endParaRPr lang="en-GB"/>
          </a:p>
        </p:txBody>
      </p:sp>
      <p:sp>
        <p:nvSpPr>
          <p:cNvPr id="6" name="Slide Number Placeholder 5">
            <a:extLst>
              <a:ext uri="{FF2B5EF4-FFF2-40B4-BE49-F238E27FC236}">
                <a16:creationId xmlns:a16="http://schemas.microsoft.com/office/drawing/2014/main" id="{CE509F1B-076E-A24F-CEFE-3DC7CB4085DE}"/>
              </a:ext>
            </a:extLst>
          </p:cNvPr>
          <p:cNvSpPr>
            <a:spLocks noGrp="1"/>
          </p:cNvSpPr>
          <p:nvPr>
            <p:ph type="sldNum" sz="quarter" idx="12"/>
          </p:nvPr>
        </p:nvSpPr>
        <p:spPr>
          <a:xfrm>
            <a:off x="8610601" y="6356352"/>
            <a:ext cx="2743200" cy="365125"/>
          </a:xfrm>
          <a:prstGeom prst="rect">
            <a:avLst/>
          </a:prstGeom>
        </p:spPr>
        <p:txBody>
          <a:bodyPr/>
          <a:lstStyle/>
          <a:p>
            <a:fld id="{8D19E2C0-4E69-4411-8CDE-A85CC7979F84}" type="slidenum">
              <a:rPr lang="en-GB" smtClean="0"/>
              <a:t>‹#›</a:t>
            </a:fld>
            <a:endParaRPr lang="en-GB"/>
          </a:p>
        </p:txBody>
      </p:sp>
      <p:sp>
        <p:nvSpPr>
          <p:cNvPr id="9" name="bg object 17">
            <a:extLst>
              <a:ext uri="{FF2B5EF4-FFF2-40B4-BE49-F238E27FC236}">
                <a16:creationId xmlns:a16="http://schemas.microsoft.com/office/drawing/2014/main" id="{EC421CD0-3A01-7715-FF8F-6B119BFCC409}"/>
              </a:ext>
            </a:extLst>
          </p:cNvPr>
          <p:cNvSpPr/>
          <p:nvPr userDrawn="1"/>
        </p:nvSpPr>
        <p:spPr>
          <a:xfrm>
            <a:off x="-3" y="3848"/>
            <a:ext cx="12192003" cy="1354381"/>
          </a:xfrm>
          <a:prstGeom prst="rect">
            <a:avLst/>
          </a:prstGeom>
          <a:solidFill>
            <a:srgbClr val="F4F4F4"/>
          </a:solidFill>
          <a:ln w="12700">
            <a:miter lim="400000"/>
          </a:ln>
        </p:spPr>
        <p:txBody>
          <a:bodyPr lIns="45718" tIns="45718" rIns="45718" bIns="45718"/>
          <a:lstStyle/>
          <a:p>
            <a:pPr>
              <a:defRPr>
                <a:latin typeface="Calibri"/>
                <a:ea typeface="Calibri"/>
                <a:cs typeface="Calibri"/>
                <a:sym typeface="Calibri"/>
              </a:defRPr>
            </a:pPr>
            <a:endParaRPr sz="3600"/>
          </a:p>
        </p:txBody>
      </p:sp>
      <p:sp>
        <p:nvSpPr>
          <p:cNvPr id="2" name="Title 1">
            <a:extLst>
              <a:ext uri="{FF2B5EF4-FFF2-40B4-BE49-F238E27FC236}">
                <a16:creationId xmlns:a16="http://schemas.microsoft.com/office/drawing/2014/main" id="{D99CBB16-23C3-A6E9-D9E3-4CEF1A62C690}"/>
              </a:ext>
            </a:extLst>
          </p:cNvPr>
          <p:cNvSpPr>
            <a:spLocks noGrp="1"/>
          </p:cNvSpPr>
          <p:nvPr>
            <p:ph type="title"/>
          </p:nvPr>
        </p:nvSpPr>
        <p:spPr>
          <a:xfrm>
            <a:off x="838202" y="264440"/>
            <a:ext cx="10515600" cy="1089940"/>
          </a:xfrm>
        </p:spPr>
        <p:txBody>
          <a:bodyPr>
            <a:normAutofit/>
          </a:bodyPr>
          <a:lstStyle>
            <a:lvl1pPr>
              <a:defRPr sz="3200" b="1">
                <a:solidFill>
                  <a:srgbClr val="233C70"/>
                </a:solidFill>
                <a:latin typeface="SanukPro-Medium"/>
              </a:defRPr>
            </a:lvl1pPr>
          </a:lstStyle>
          <a:p>
            <a:r>
              <a:rPr lang="en-US"/>
              <a:t>Click to edit Master title style</a:t>
            </a:r>
            <a:endParaRPr lang="en-GB"/>
          </a:p>
        </p:txBody>
      </p:sp>
    </p:spTree>
    <p:extLst>
      <p:ext uri="{BB962C8B-B14F-4D97-AF65-F5344CB8AC3E}">
        <p14:creationId xmlns:p14="http://schemas.microsoft.com/office/powerpoint/2010/main" val="429415888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1_Title and Conten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E5E43BF-E24C-D8BB-9388-5A93AF8C21AB}"/>
              </a:ext>
            </a:extLst>
          </p:cNvPr>
          <p:cNvSpPr>
            <a:spLocks noGrp="1"/>
          </p:cNvSpPr>
          <p:nvPr>
            <p:ph idx="1"/>
          </p:nvPr>
        </p:nvSpPr>
        <p:spPr/>
        <p:txBody>
          <a:bodyPr/>
          <a:lstStyle>
            <a:lvl1pPr>
              <a:defRPr>
                <a:solidFill>
                  <a:srgbClr val="233C70"/>
                </a:solidFill>
                <a:latin typeface="Arial" panose="020B0604020202020204" pitchFamily="34" charset="0"/>
                <a:cs typeface="Arial" panose="020B0604020202020204" pitchFamily="34" charset="0"/>
              </a:defRPr>
            </a:lvl1pPr>
            <a:lvl2pPr>
              <a:defRPr>
                <a:latin typeface="Arial" panose="020B0604020202020204" pitchFamily="34" charset="0"/>
                <a:cs typeface="Arial" panose="020B0604020202020204" pitchFamily="34" charset="0"/>
              </a:defRPr>
            </a:lvl2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8BF77E22-C0DC-9ED2-E003-64C6C17A3BB3}"/>
              </a:ext>
            </a:extLst>
          </p:cNvPr>
          <p:cNvSpPr>
            <a:spLocks noGrp="1"/>
          </p:cNvSpPr>
          <p:nvPr>
            <p:ph type="dt" sz="half" idx="10"/>
          </p:nvPr>
        </p:nvSpPr>
        <p:spPr>
          <a:xfrm>
            <a:off x="838201" y="6356352"/>
            <a:ext cx="2743200" cy="365125"/>
          </a:xfrm>
          <a:prstGeom prst="rect">
            <a:avLst/>
          </a:prstGeom>
        </p:spPr>
        <p:txBody>
          <a:bodyPr/>
          <a:lstStyle/>
          <a:p>
            <a:fld id="{BBEA2460-EE7B-41A7-97F1-CDDE9DD4F96F}" type="datetimeFigureOut">
              <a:rPr lang="en-GB" smtClean="0"/>
              <a:t>16/06/2026</a:t>
            </a:fld>
            <a:endParaRPr lang="en-GB"/>
          </a:p>
        </p:txBody>
      </p:sp>
      <p:sp>
        <p:nvSpPr>
          <p:cNvPr id="5" name="Footer Placeholder 4">
            <a:extLst>
              <a:ext uri="{FF2B5EF4-FFF2-40B4-BE49-F238E27FC236}">
                <a16:creationId xmlns:a16="http://schemas.microsoft.com/office/drawing/2014/main" id="{FFF6491E-B013-27C9-4DC0-DE10829978EB}"/>
              </a:ext>
            </a:extLst>
          </p:cNvPr>
          <p:cNvSpPr>
            <a:spLocks noGrp="1"/>
          </p:cNvSpPr>
          <p:nvPr>
            <p:ph type="ftr" sz="quarter" idx="11"/>
          </p:nvPr>
        </p:nvSpPr>
        <p:spPr>
          <a:xfrm>
            <a:off x="4038602" y="6356352"/>
            <a:ext cx="4114800" cy="365125"/>
          </a:xfrm>
          <a:prstGeom prst="rect">
            <a:avLst/>
          </a:prstGeom>
        </p:spPr>
        <p:txBody>
          <a:bodyPr/>
          <a:lstStyle/>
          <a:p>
            <a:endParaRPr lang="en-GB"/>
          </a:p>
        </p:txBody>
      </p:sp>
      <p:sp>
        <p:nvSpPr>
          <p:cNvPr id="6" name="Slide Number Placeholder 5">
            <a:extLst>
              <a:ext uri="{FF2B5EF4-FFF2-40B4-BE49-F238E27FC236}">
                <a16:creationId xmlns:a16="http://schemas.microsoft.com/office/drawing/2014/main" id="{CE509F1B-076E-A24F-CEFE-3DC7CB4085DE}"/>
              </a:ext>
            </a:extLst>
          </p:cNvPr>
          <p:cNvSpPr>
            <a:spLocks noGrp="1"/>
          </p:cNvSpPr>
          <p:nvPr>
            <p:ph type="sldNum" sz="quarter" idx="12"/>
          </p:nvPr>
        </p:nvSpPr>
        <p:spPr>
          <a:xfrm>
            <a:off x="8610601" y="6356352"/>
            <a:ext cx="2743200" cy="365125"/>
          </a:xfrm>
          <a:prstGeom prst="rect">
            <a:avLst/>
          </a:prstGeom>
        </p:spPr>
        <p:txBody>
          <a:bodyPr/>
          <a:lstStyle/>
          <a:p>
            <a:fld id="{8D19E2C0-4E69-4411-8CDE-A85CC7979F84}" type="slidenum">
              <a:rPr lang="en-GB" smtClean="0"/>
              <a:t>‹#›</a:t>
            </a:fld>
            <a:endParaRPr lang="en-GB"/>
          </a:p>
        </p:txBody>
      </p:sp>
      <p:sp>
        <p:nvSpPr>
          <p:cNvPr id="9" name="bg object 17">
            <a:extLst>
              <a:ext uri="{FF2B5EF4-FFF2-40B4-BE49-F238E27FC236}">
                <a16:creationId xmlns:a16="http://schemas.microsoft.com/office/drawing/2014/main" id="{EC421CD0-3A01-7715-FF8F-6B119BFCC409}"/>
              </a:ext>
            </a:extLst>
          </p:cNvPr>
          <p:cNvSpPr/>
          <p:nvPr userDrawn="1"/>
        </p:nvSpPr>
        <p:spPr>
          <a:xfrm>
            <a:off x="-3" y="3848"/>
            <a:ext cx="12192003" cy="1354381"/>
          </a:xfrm>
          <a:prstGeom prst="rect">
            <a:avLst/>
          </a:prstGeom>
          <a:solidFill>
            <a:srgbClr val="363C95"/>
          </a:solidFill>
          <a:ln w="12700">
            <a:miter lim="400000"/>
          </a:ln>
        </p:spPr>
        <p:txBody>
          <a:bodyPr lIns="45718" tIns="45718" rIns="45718" bIns="45718"/>
          <a:lstStyle/>
          <a:p>
            <a:pPr>
              <a:defRPr>
                <a:latin typeface="Calibri"/>
                <a:ea typeface="Calibri"/>
                <a:cs typeface="Calibri"/>
                <a:sym typeface="Calibri"/>
              </a:defRPr>
            </a:pPr>
            <a:endParaRPr sz="3600"/>
          </a:p>
        </p:txBody>
      </p:sp>
      <p:sp>
        <p:nvSpPr>
          <p:cNvPr id="2" name="Title 1">
            <a:extLst>
              <a:ext uri="{FF2B5EF4-FFF2-40B4-BE49-F238E27FC236}">
                <a16:creationId xmlns:a16="http://schemas.microsoft.com/office/drawing/2014/main" id="{D99CBB16-23C3-A6E9-D9E3-4CEF1A62C690}"/>
              </a:ext>
            </a:extLst>
          </p:cNvPr>
          <p:cNvSpPr>
            <a:spLocks noGrp="1"/>
          </p:cNvSpPr>
          <p:nvPr>
            <p:ph type="title"/>
          </p:nvPr>
        </p:nvSpPr>
        <p:spPr>
          <a:xfrm>
            <a:off x="838202" y="264440"/>
            <a:ext cx="10515600" cy="1089940"/>
          </a:xfrm>
        </p:spPr>
        <p:txBody>
          <a:bodyPr>
            <a:normAutofit/>
          </a:bodyPr>
          <a:lstStyle>
            <a:lvl1pPr>
              <a:defRPr sz="3200" b="1">
                <a:solidFill>
                  <a:schemeClr val="bg1"/>
                </a:solidFill>
                <a:latin typeface="SanukPro-Medium"/>
              </a:defRPr>
            </a:lvl1pPr>
          </a:lstStyle>
          <a:p>
            <a:r>
              <a:rPr lang="en-US"/>
              <a:t>Click to edit Master title style</a:t>
            </a:r>
            <a:endParaRPr lang="en-GB"/>
          </a:p>
        </p:txBody>
      </p:sp>
    </p:spTree>
    <p:extLst>
      <p:ext uri="{BB962C8B-B14F-4D97-AF65-F5344CB8AC3E}">
        <p14:creationId xmlns:p14="http://schemas.microsoft.com/office/powerpoint/2010/main" val="42715921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0230DC-9CB6-2B3B-AB3D-2BA65CA0BE9F}"/>
              </a:ext>
            </a:extLst>
          </p:cNvPr>
          <p:cNvSpPr>
            <a:spLocks noGrp="1"/>
          </p:cNvSpPr>
          <p:nvPr>
            <p:ph type="title"/>
          </p:nvPr>
        </p:nvSpPr>
        <p:spPr>
          <a:xfrm>
            <a:off x="831851" y="1709740"/>
            <a:ext cx="10515600" cy="2852737"/>
          </a:xfrm>
        </p:spPr>
        <p:txBody>
          <a:bodyPr anchor="b"/>
          <a:lstStyle>
            <a:lvl1pPr>
              <a:defRPr sz="6002"/>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479B42E-46DB-C054-E54F-B9634550D9C3}"/>
              </a:ext>
            </a:extLst>
          </p:cNvPr>
          <p:cNvSpPr>
            <a:spLocks noGrp="1"/>
          </p:cNvSpPr>
          <p:nvPr>
            <p:ph type="body" idx="1"/>
          </p:nvPr>
        </p:nvSpPr>
        <p:spPr>
          <a:xfrm>
            <a:off x="831851" y="4589465"/>
            <a:ext cx="10515600" cy="1500187"/>
          </a:xfrm>
        </p:spPr>
        <p:txBody>
          <a:bodyPr/>
          <a:lstStyle>
            <a:lvl1pPr marL="0" indent="0">
              <a:buNone/>
              <a:defRPr sz="2400">
                <a:solidFill>
                  <a:schemeClr val="tx1">
                    <a:tint val="75000"/>
                  </a:schemeClr>
                </a:solidFill>
              </a:defRPr>
            </a:lvl1pPr>
            <a:lvl2pPr marL="457273" indent="0">
              <a:buNone/>
              <a:defRPr sz="2000">
                <a:solidFill>
                  <a:schemeClr val="tx1">
                    <a:tint val="75000"/>
                  </a:schemeClr>
                </a:solidFill>
              </a:defRPr>
            </a:lvl2pPr>
            <a:lvl3pPr marL="914547" indent="0">
              <a:buNone/>
              <a:defRPr sz="1801">
                <a:solidFill>
                  <a:schemeClr val="tx1">
                    <a:tint val="75000"/>
                  </a:schemeClr>
                </a:solidFill>
              </a:defRPr>
            </a:lvl3pPr>
            <a:lvl4pPr marL="1371820" indent="0">
              <a:buNone/>
              <a:defRPr sz="1600">
                <a:solidFill>
                  <a:schemeClr val="tx1">
                    <a:tint val="75000"/>
                  </a:schemeClr>
                </a:solidFill>
              </a:defRPr>
            </a:lvl4pPr>
            <a:lvl5pPr marL="1829092" indent="0">
              <a:buNone/>
              <a:defRPr sz="1600">
                <a:solidFill>
                  <a:schemeClr val="tx1">
                    <a:tint val="75000"/>
                  </a:schemeClr>
                </a:solidFill>
              </a:defRPr>
            </a:lvl5pPr>
            <a:lvl6pPr marL="2286365" indent="0">
              <a:buNone/>
              <a:defRPr sz="1600">
                <a:solidFill>
                  <a:schemeClr val="tx1">
                    <a:tint val="75000"/>
                  </a:schemeClr>
                </a:solidFill>
              </a:defRPr>
            </a:lvl6pPr>
            <a:lvl7pPr marL="2743638" indent="0">
              <a:buNone/>
              <a:defRPr sz="1600">
                <a:solidFill>
                  <a:schemeClr val="tx1">
                    <a:tint val="75000"/>
                  </a:schemeClr>
                </a:solidFill>
              </a:defRPr>
            </a:lvl7pPr>
            <a:lvl8pPr marL="3200912" indent="0">
              <a:buNone/>
              <a:defRPr sz="1600">
                <a:solidFill>
                  <a:schemeClr val="tx1">
                    <a:tint val="75000"/>
                  </a:schemeClr>
                </a:solidFill>
              </a:defRPr>
            </a:lvl8pPr>
            <a:lvl9pPr marL="3658184"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07D485F4-1B49-3389-BA87-FA668423D5F6}"/>
              </a:ext>
            </a:extLst>
          </p:cNvPr>
          <p:cNvSpPr>
            <a:spLocks noGrp="1"/>
          </p:cNvSpPr>
          <p:nvPr>
            <p:ph type="dt" sz="half" idx="10"/>
          </p:nvPr>
        </p:nvSpPr>
        <p:spPr>
          <a:xfrm>
            <a:off x="838201" y="6356352"/>
            <a:ext cx="2743200" cy="365125"/>
          </a:xfrm>
          <a:prstGeom prst="rect">
            <a:avLst/>
          </a:prstGeom>
        </p:spPr>
        <p:txBody>
          <a:bodyPr/>
          <a:lstStyle/>
          <a:p>
            <a:fld id="{BBEA2460-EE7B-41A7-97F1-CDDE9DD4F96F}" type="datetimeFigureOut">
              <a:rPr lang="en-GB" smtClean="0"/>
              <a:t>16/06/2026</a:t>
            </a:fld>
            <a:endParaRPr lang="en-GB"/>
          </a:p>
        </p:txBody>
      </p:sp>
      <p:sp>
        <p:nvSpPr>
          <p:cNvPr id="5" name="Footer Placeholder 4">
            <a:extLst>
              <a:ext uri="{FF2B5EF4-FFF2-40B4-BE49-F238E27FC236}">
                <a16:creationId xmlns:a16="http://schemas.microsoft.com/office/drawing/2014/main" id="{103A698F-867E-2793-0E1A-924105F3F9F7}"/>
              </a:ext>
            </a:extLst>
          </p:cNvPr>
          <p:cNvSpPr>
            <a:spLocks noGrp="1"/>
          </p:cNvSpPr>
          <p:nvPr>
            <p:ph type="ftr" sz="quarter" idx="11"/>
          </p:nvPr>
        </p:nvSpPr>
        <p:spPr>
          <a:xfrm>
            <a:off x="4038602" y="6356352"/>
            <a:ext cx="4114800" cy="365125"/>
          </a:xfrm>
          <a:prstGeom prst="rect">
            <a:avLst/>
          </a:prstGeom>
        </p:spPr>
        <p:txBody>
          <a:bodyPr/>
          <a:lstStyle/>
          <a:p>
            <a:endParaRPr lang="en-GB"/>
          </a:p>
        </p:txBody>
      </p:sp>
      <p:sp>
        <p:nvSpPr>
          <p:cNvPr id="6" name="Slide Number Placeholder 5">
            <a:extLst>
              <a:ext uri="{FF2B5EF4-FFF2-40B4-BE49-F238E27FC236}">
                <a16:creationId xmlns:a16="http://schemas.microsoft.com/office/drawing/2014/main" id="{857C6B23-3BF0-DD8B-AB4F-2F9BD9BD9C7C}"/>
              </a:ext>
            </a:extLst>
          </p:cNvPr>
          <p:cNvSpPr>
            <a:spLocks noGrp="1"/>
          </p:cNvSpPr>
          <p:nvPr>
            <p:ph type="sldNum" sz="quarter" idx="12"/>
          </p:nvPr>
        </p:nvSpPr>
        <p:spPr>
          <a:xfrm>
            <a:off x="8610601" y="6356352"/>
            <a:ext cx="2743200" cy="365125"/>
          </a:xfrm>
          <a:prstGeom prst="rect">
            <a:avLst/>
          </a:prstGeom>
        </p:spPr>
        <p:txBody>
          <a:bodyPr/>
          <a:lstStyle/>
          <a:p>
            <a:fld id="{8D19E2C0-4E69-4411-8CDE-A85CC7979F84}" type="slidenum">
              <a:rPr lang="en-GB" smtClean="0"/>
              <a:t>‹#›</a:t>
            </a:fld>
            <a:endParaRPr lang="en-GB"/>
          </a:p>
        </p:txBody>
      </p:sp>
    </p:spTree>
    <p:extLst>
      <p:ext uri="{BB962C8B-B14F-4D97-AF65-F5344CB8AC3E}">
        <p14:creationId xmlns:p14="http://schemas.microsoft.com/office/powerpoint/2010/main" val="334637303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9" name="bg object 17">
            <a:extLst>
              <a:ext uri="{FF2B5EF4-FFF2-40B4-BE49-F238E27FC236}">
                <a16:creationId xmlns:a16="http://schemas.microsoft.com/office/drawing/2014/main" id="{5C716E47-2738-A810-BA79-E8FED0F300C7}"/>
              </a:ext>
            </a:extLst>
          </p:cNvPr>
          <p:cNvSpPr/>
          <p:nvPr userDrawn="1"/>
        </p:nvSpPr>
        <p:spPr>
          <a:xfrm>
            <a:off x="-3" y="3848"/>
            <a:ext cx="12192003" cy="1354381"/>
          </a:xfrm>
          <a:prstGeom prst="rect">
            <a:avLst/>
          </a:prstGeom>
          <a:solidFill>
            <a:srgbClr val="363C95"/>
          </a:solidFill>
          <a:ln w="12700">
            <a:miter lim="400000"/>
          </a:ln>
        </p:spPr>
        <p:txBody>
          <a:bodyPr lIns="45718" tIns="45718" rIns="45718" bIns="45718"/>
          <a:lstStyle/>
          <a:p>
            <a:pPr>
              <a:defRPr>
                <a:latin typeface="Calibri"/>
                <a:ea typeface="Calibri"/>
                <a:cs typeface="Calibri"/>
                <a:sym typeface="Calibri"/>
              </a:defRPr>
            </a:pPr>
            <a:endParaRPr sz="3600"/>
          </a:p>
        </p:txBody>
      </p:sp>
      <p:sp>
        <p:nvSpPr>
          <p:cNvPr id="3" name="Content Placeholder 2">
            <a:extLst>
              <a:ext uri="{FF2B5EF4-FFF2-40B4-BE49-F238E27FC236}">
                <a16:creationId xmlns:a16="http://schemas.microsoft.com/office/drawing/2014/main" id="{F3B95DA0-27F8-C014-912B-10164A4FC64A}"/>
              </a:ext>
            </a:extLst>
          </p:cNvPr>
          <p:cNvSpPr>
            <a:spLocks noGrp="1"/>
          </p:cNvSpPr>
          <p:nvPr>
            <p:ph sz="half" idx="1"/>
          </p:nvPr>
        </p:nvSpPr>
        <p:spPr>
          <a:xfrm>
            <a:off x="838201"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A016E4DF-A8C7-EB34-7982-7E03DA12D310}"/>
              </a:ext>
            </a:extLst>
          </p:cNvPr>
          <p:cNvSpPr>
            <a:spLocks noGrp="1"/>
          </p:cNvSpPr>
          <p:nvPr>
            <p:ph sz="half" idx="2"/>
          </p:nvPr>
        </p:nvSpPr>
        <p:spPr>
          <a:xfrm>
            <a:off x="6172201"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BF029C9B-38CD-6E42-C2ED-6B2D326F5703}"/>
              </a:ext>
            </a:extLst>
          </p:cNvPr>
          <p:cNvSpPr>
            <a:spLocks noGrp="1"/>
          </p:cNvSpPr>
          <p:nvPr>
            <p:ph type="dt" sz="half" idx="10"/>
          </p:nvPr>
        </p:nvSpPr>
        <p:spPr>
          <a:xfrm>
            <a:off x="838201" y="6356352"/>
            <a:ext cx="2743200" cy="365125"/>
          </a:xfrm>
          <a:prstGeom prst="rect">
            <a:avLst/>
          </a:prstGeom>
        </p:spPr>
        <p:txBody>
          <a:bodyPr/>
          <a:lstStyle/>
          <a:p>
            <a:fld id="{BBEA2460-EE7B-41A7-97F1-CDDE9DD4F96F}" type="datetimeFigureOut">
              <a:rPr lang="en-GB" smtClean="0"/>
              <a:t>16/06/2026</a:t>
            </a:fld>
            <a:endParaRPr lang="en-GB"/>
          </a:p>
        </p:txBody>
      </p:sp>
      <p:sp>
        <p:nvSpPr>
          <p:cNvPr id="6" name="Footer Placeholder 5">
            <a:extLst>
              <a:ext uri="{FF2B5EF4-FFF2-40B4-BE49-F238E27FC236}">
                <a16:creationId xmlns:a16="http://schemas.microsoft.com/office/drawing/2014/main" id="{C8049010-D700-E2E3-E352-784027F792CE}"/>
              </a:ext>
            </a:extLst>
          </p:cNvPr>
          <p:cNvSpPr>
            <a:spLocks noGrp="1"/>
          </p:cNvSpPr>
          <p:nvPr>
            <p:ph type="ftr" sz="quarter" idx="11"/>
          </p:nvPr>
        </p:nvSpPr>
        <p:spPr>
          <a:xfrm>
            <a:off x="4038602" y="6356352"/>
            <a:ext cx="4114800" cy="365125"/>
          </a:xfrm>
          <a:prstGeom prst="rect">
            <a:avLst/>
          </a:prstGeom>
        </p:spPr>
        <p:txBody>
          <a:bodyPr/>
          <a:lstStyle/>
          <a:p>
            <a:endParaRPr lang="en-GB"/>
          </a:p>
        </p:txBody>
      </p:sp>
      <p:sp>
        <p:nvSpPr>
          <p:cNvPr id="7" name="Slide Number Placeholder 6">
            <a:extLst>
              <a:ext uri="{FF2B5EF4-FFF2-40B4-BE49-F238E27FC236}">
                <a16:creationId xmlns:a16="http://schemas.microsoft.com/office/drawing/2014/main" id="{D8169FBC-1347-4800-D7F1-CC2EBD6A770B}"/>
              </a:ext>
            </a:extLst>
          </p:cNvPr>
          <p:cNvSpPr>
            <a:spLocks noGrp="1"/>
          </p:cNvSpPr>
          <p:nvPr>
            <p:ph type="sldNum" sz="quarter" idx="12"/>
          </p:nvPr>
        </p:nvSpPr>
        <p:spPr>
          <a:xfrm>
            <a:off x="8610601" y="6356352"/>
            <a:ext cx="2743200" cy="365125"/>
          </a:xfrm>
          <a:prstGeom prst="rect">
            <a:avLst/>
          </a:prstGeom>
        </p:spPr>
        <p:txBody>
          <a:bodyPr/>
          <a:lstStyle/>
          <a:p>
            <a:fld id="{8D19E2C0-4E69-4411-8CDE-A85CC7979F84}" type="slidenum">
              <a:rPr lang="en-GB" smtClean="0"/>
              <a:t>‹#›</a:t>
            </a:fld>
            <a:endParaRPr lang="en-GB"/>
          </a:p>
        </p:txBody>
      </p:sp>
      <p:sp>
        <p:nvSpPr>
          <p:cNvPr id="8" name="Title 1">
            <a:extLst>
              <a:ext uri="{FF2B5EF4-FFF2-40B4-BE49-F238E27FC236}">
                <a16:creationId xmlns:a16="http://schemas.microsoft.com/office/drawing/2014/main" id="{A01E6D4D-F02C-A73A-7C67-2392E80645F7}"/>
              </a:ext>
            </a:extLst>
          </p:cNvPr>
          <p:cNvSpPr>
            <a:spLocks noGrp="1"/>
          </p:cNvSpPr>
          <p:nvPr>
            <p:ph type="title"/>
          </p:nvPr>
        </p:nvSpPr>
        <p:spPr>
          <a:xfrm>
            <a:off x="838202" y="365126"/>
            <a:ext cx="10515600" cy="993102"/>
          </a:xfrm>
          <a:noFill/>
        </p:spPr>
        <p:txBody>
          <a:bodyPr/>
          <a:lstStyle>
            <a:lvl1pPr>
              <a:defRPr>
                <a:solidFill>
                  <a:schemeClr val="bg1"/>
                </a:solidFill>
              </a:defRPr>
            </a:lvl1pPr>
          </a:lstStyle>
          <a:p>
            <a:r>
              <a:rPr lang="en-US"/>
              <a:t>Click to edit Master title style</a:t>
            </a:r>
            <a:endParaRPr lang="en-GB"/>
          </a:p>
        </p:txBody>
      </p:sp>
    </p:spTree>
    <p:extLst>
      <p:ext uri="{BB962C8B-B14F-4D97-AF65-F5344CB8AC3E}">
        <p14:creationId xmlns:p14="http://schemas.microsoft.com/office/powerpoint/2010/main" val="128094201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woObj" preserve="1">
  <p:cSld name="1_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3FCBC3-D3E4-4799-F22E-D2B970DD0340}"/>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F3B95DA0-27F8-C014-912B-10164A4FC64A}"/>
              </a:ext>
            </a:extLst>
          </p:cNvPr>
          <p:cNvSpPr>
            <a:spLocks noGrp="1"/>
          </p:cNvSpPr>
          <p:nvPr>
            <p:ph sz="half" idx="1"/>
          </p:nvPr>
        </p:nvSpPr>
        <p:spPr>
          <a:xfrm>
            <a:off x="838201"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A016E4DF-A8C7-EB34-7982-7E03DA12D310}"/>
              </a:ext>
            </a:extLst>
          </p:cNvPr>
          <p:cNvSpPr>
            <a:spLocks noGrp="1"/>
          </p:cNvSpPr>
          <p:nvPr>
            <p:ph sz="half" idx="2"/>
          </p:nvPr>
        </p:nvSpPr>
        <p:spPr>
          <a:xfrm>
            <a:off x="6172201"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BF029C9B-38CD-6E42-C2ED-6B2D326F5703}"/>
              </a:ext>
            </a:extLst>
          </p:cNvPr>
          <p:cNvSpPr>
            <a:spLocks noGrp="1"/>
          </p:cNvSpPr>
          <p:nvPr>
            <p:ph type="dt" sz="half" idx="10"/>
          </p:nvPr>
        </p:nvSpPr>
        <p:spPr>
          <a:xfrm>
            <a:off x="838201" y="6356352"/>
            <a:ext cx="2743200" cy="365125"/>
          </a:xfrm>
          <a:prstGeom prst="rect">
            <a:avLst/>
          </a:prstGeom>
        </p:spPr>
        <p:txBody>
          <a:bodyPr/>
          <a:lstStyle/>
          <a:p>
            <a:fld id="{BBEA2460-EE7B-41A7-97F1-CDDE9DD4F96F}" type="datetimeFigureOut">
              <a:rPr lang="en-GB" smtClean="0"/>
              <a:t>16/06/2026</a:t>
            </a:fld>
            <a:endParaRPr lang="en-GB"/>
          </a:p>
        </p:txBody>
      </p:sp>
      <p:sp>
        <p:nvSpPr>
          <p:cNvPr id="6" name="Footer Placeholder 5">
            <a:extLst>
              <a:ext uri="{FF2B5EF4-FFF2-40B4-BE49-F238E27FC236}">
                <a16:creationId xmlns:a16="http://schemas.microsoft.com/office/drawing/2014/main" id="{C8049010-D700-E2E3-E352-784027F792CE}"/>
              </a:ext>
            </a:extLst>
          </p:cNvPr>
          <p:cNvSpPr>
            <a:spLocks noGrp="1"/>
          </p:cNvSpPr>
          <p:nvPr>
            <p:ph type="ftr" sz="quarter" idx="11"/>
          </p:nvPr>
        </p:nvSpPr>
        <p:spPr>
          <a:xfrm>
            <a:off x="4038602" y="6356352"/>
            <a:ext cx="4114800" cy="365125"/>
          </a:xfrm>
          <a:prstGeom prst="rect">
            <a:avLst/>
          </a:prstGeom>
        </p:spPr>
        <p:txBody>
          <a:bodyPr/>
          <a:lstStyle/>
          <a:p>
            <a:endParaRPr lang="en-GB"/>
          </a:p>
        </p:txBody>
      </p:sp>
      <p:sp>
        <p:nvSpPr>
          <p:cNvPr id="7" name="Slide Number Placeholder 6">
            <a:extLst>
              <a:ext uri="{FF2B5EF4-FFF2-40B4-BE49-F238E27FC236}">
                <a16:creationId xmlns:a16="http://schemas.microsoft.com/office/drawing/2014/main" id="{D8169FBC-1347-4800-D7F1-CC2EBD6A770B}"/>
              </a:ext>
            </a:extLst>
          </p:cNvPr>
          <p:cNvSpPr>
            <a:spLocks noGrp="1"/>
          </p:cNvSpPr>
          <p:nvPr>
            <p:ph type="sldNum" sz="quarter" idx="12"/>
          </p:nvPr>
        </p:nvSpPr>
        <p:spPr>
          <a:xfrm>
            <a:off x="8610601" y="6356352"/>
            <a:ext cx="2743200" cy="365125"/>
          </a:xfrm>
          <a:prstGeom prst="rect">
            <a:avLst/>
          </a:prstGeom>
        </p:spPr>
        <p:txBody>
          <a:bodyPr/>
          <a:lstStyle/>
          <a:p>
            <a:fld id="{8D19E2C0-4E69-4411-8CDE-A85CC7979F84}" type="slidenum">
              <a:rPr lang="en-GB" smtClean="0"/>
              <a:t>‹#›</a:t>
            </a:fld>
            <a:endParaRPr lang="en-GB"/>
          </a:p>
        </p:txBody>
      </p:sp>
    </p:spTree>
    <p:extLst>
      <p:ext uri="{BB962C8B-B14F-4D97-AF65-F5344CB8AC3E}">
        <p14:creationId xmlns:p14="http://schemas.microsoft.com/office/powerpoint/2010/main" val="248197708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5876DF-5D66-98CD-1C5F-E8C425B39574}"/>
              </a:ext>
            </a:extLst>
          </p:cNvPr>
          <p:cNvSpPr>
            <a:spLocks noGrp="1"/>
          </p:cNvSpPr>
          <p:nvPr>
            <p:ph type="title"/>
          </p:nvPr>
        </p:nvSpPr>
        <p:spPr>
          <a:xfrm>
            <a:off x="839790" y="365127"/>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8020D875-1AE2-519A-E8A1-09026BEA5C74}"/>
              </a:ext>
            </a:extLst>
          </p:cNvPr>
          <p:cNvSpPr>
            <a:spLocks noGrp="1"/>
          </p:cNvSpPr>
          <p:nvPr>
            <p:ph type="body" idx="1"/>
          </p:nvPr>
        </p:nvSpPr>
        <p:spPr>
          <a:xfrm>
            <a:off x="839789" y="1681163"/>
            <a:ext cx="5157787" cy="823912"/>
          </a:xfrm>
        </p:spPr>
        <p:txBody>
          <a:bodyPr anchor="b"/>
          <a:lstStyle>
            <a:lvl1pPr marL="0" indent="0">
              <a:buNone/>
              <a:defRPr sz="2400" b="1"/>
            </a:lvl1pPr>
            <a:lvl2pPr marL="457273" indent="0">
              <a:buNone/>
              <a:defRPr sz="2000" b="1"/>
            </a:lvl2pPr>
            <a:lvl3pPr marL="914547" indent="0">
              <a:buNone/>
              <a:defRPr sz="1801" b="1"/>
            </a:lvl3pPr>
            <a:lvl4pPr marL="1371820" indent="0">
              <a:buNone/>
              <a:defRPr sz="1600" b="1"/>
            </a:lvl4pPr>
            <a:lvl5pPr marL="1829092" indent="0">
              <a:buNone/>
              <a:defRPr sz="1600" b="1"/>
            </a:lvl5pPr>
            <a:lvl6pPr marL="2286365" indent="0">
              <a:buNone/>
              <a:defRPr sz="1600" b="1"/>
            </a:lvl6pPr>
            <a:lvl7pPr marL="2743638" indent="0">
              <a:buNone/>
              <a:defRPr sz="1600" b="1"/>
            </a:lvl7pPr>
            <a:lvl8pPr marL="3200912" indent="0">
              <a:buNone/>
              <a:defRPr sz="1600" b="1"/>
            </a:lvl8pPr>
            <a:lvl9pPr marL="3658184"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73B1261D-83BF-A9F0-3B05-158DF0B08D15}"/>
              </a:ext>
            </a:extLst>
          </p:cNvPr>
          <p:cNvSpPr>
            <a:spLocks noGrp="1"/>
          </p:cNvSpPr>
          <p:nvPr>
            <p:ph sz="half" idx="2"/>
          </p:nvPr>
        </p:nvSpPr>
        <p:spPr>
          <a:xfrm>
            <a:off x="839789"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69420111-3952-54BE-323B-8104F8099B5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73" indent="0">
              <a:buNone/>
              <a:defRPr sz="2000" b="1"/>
            </a:lvl2pPr>
            <a:lvl3pPr marL="914547" indent="0">
              <a:buNone/>
              <a:defRPr sz="1801" b="1"/>
            </a:lvl3pPr>
            <a:lvl4pPr marL="1371820" indent="0">
              <a:buNone/>
              <a:defRPr sz="1600" b="1"/>
            </a:lvl4pPr>
            <a:lvl5pPr marL="1829092" indent="0">
              <a:buNone/>
              <a:defRPr sz="1600" b="1"/>
            </a:lvl5pPr>
            <a:lvl6pPr marL="2286365" indent="0">
              <a:buNone/>
              <a:defRPr sz="1600" b="1"/>
            </a:lvl6pPr>
            <a:lvl7pPr marL="2743638" indent="0">
              <a:buNone/>
              <a:defRPr sz="1600" b="1"/>
            </a:lvl7pPr>
            <a:lvl8pPr marL="3200912" indent="0">
              <a:buNone/>
              <a:defRPr sz="1600" b="1"/>
            </a:lvl8pPr>
            <a:lvl9pPr marL="3658184"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3E6277D1-31D1-9A23-5AC5-4DCDD9FCE7F2}"/>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B37BB7CC-77D3-B2E9-69BF-556B0E9FBE73}"/>
              </a:ext>
            </a:extLst>
          </p:cNvPr>
          <p:cNvSpPr>
            <a:spLocks noGrp="1"/>
          </p:cNvSpPr>
          <p:nvPr>
            <p:ph type="dt" sz="half" idx="10"/>
          </p:nvPr>
        </p:nvSpPr>
        <p:spPr>
          <a:xfrm>
            <a:off x="838201" y="6356352"/>
            <a:ext cx="2743200" cy="365125"/>
          </a:xfrm>
          <a:prstGeom prst="rect">
            <a:avLst/>
          </a:prstGeom>
        </p:spPr>
        <p:txBody>
          <a:bodyPr/>
          <a:lstStyle/>
          <a:p>
            <a:fld id="{BBEA2460-EE7B-41A7-97F1-CDDE9DD4F96F}" type="datetimeFigureOut">
              <a:rPr lang="en-GB" smtClean="0"/>
              <a:t>16/06/2026</a:t>
            </a:fld>
            <a:endParaRPr lang="en-GB"/>
          </a:p>
        </p:txBody>
      </p:sp>
      <p:sp>
        <p:nvSpPr>
          <p:cNvPr id="8" name="Footer Placeholder 7">
            <a:extLst>
              <a:ext uri="{FF2B5EF4-FFF2-40B4-BE49-F238E27FC236}">
                <a16:creationId xmlns:a16="http://schemas.microsoft.com/office/drawing/2014/main" id="{98701ACD-5F3F-4F1B-77B8-70BC077D09ED}"/>
              </a:ext>
            </a:extLst>
          </p:cNvPr>
          <p:cNvSpPr>
            <a:spLocks noGrp="1"/>
          </p:cNvSpPr>
          <p:nvPr>
            <p:ph type="ftr" sz="quarter" idx="11"/>
          </p:nvPr>
        </p:nvSpPr>
        <p:spPr>
          <a:xfrm>
            <a:off x="4038602" y="6356352"/>
            <a:ext cx="4114800" cy="365125"/>
          </a:xfrm>
          <a:prstGeom prst="rect">
            <a:avLst/>
          </a:prstGeom>
        </p:spPr>
        <p:txBody>
          <a:bodyPr/>
          <a:lstStyle/>
          <a:p>
            <a:endParaRPr lang="en-GB"/>
          </a:p>
        </p:txBody>
      </p:sp>
      <p:sp>
        <p:nvSpPr>
          <p:cNvPr id="9" name="Slide Number Placeholder 8">
            <a:extLst>
              <a:ext uri="{FF2B5EF4-FFF2-40B4-BE49-F238E27FC236}">
                <a16:creationId xmlns:a16="http://schemas.microsoft.com/office/drawing/2014/main" id="{BE3F23E4-3A02-B82D-06D5-C8FEC6405B82}"/>
              </a:ext>
            </a:extLst>
          </p:cNvPr>
          <p:cNvSpPr>
            <a:spLocks noGrp="1"/>
          </p:cNvSpPr>
          <p:nvPr>
            <p:ph type="sldNum" sz="quarter" idx="12"/>
          </p:nvPr>
        </p:nvSpPr>
        <p:spPr>
          <a:xfrm>
            <a:off x="8610601" y="6356352"/>
            <a:ext cx="2743200" cy="365125"/>
          </a:xfrm>
          <a:prstGeom prst="rect">
            <a:avLst/>
          </a:prstGeom>
        </p:spPr>
        <p:txBody>
          <a:bodyPr/>
          <a:lstStyle/>
          <a:p>
            <a:fld id="{8D19E2C0-4E69-4411-8CDE-A85CC7979F84}" type="slidenum">
              <a:rPr lang="en-GB" smtClean="0"/>
              <a:t>‹#›</a:t>
            </a:fld>
            <a:endParaRPr lang="en-GB"/>
          </a:p>
        </p:txBody>
      </p:sp>
    </p:spTree>
    <p:extLst>
      <p:ext uri="{BB962C8B-B14F-4D97-AF65-F5344CB8AC3E}">
        <p14:creationId xmlns:p14="http://schemas.microsoft.com/office/powerpoint/2010/main" val="82929360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99AAB9-E023-BEA6-EE56-0A01F5B245FF}"/>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5033D31E-C85C-3933-0AE2-902079A5CD5F}"/>
              </a:ext>
            </a:extLst>
          </p:cNvPr>
          <p:cNvSpPr>
            <a:spLocks noGrp="1"/>
          </p:cNvSpPr>
          <p:nvPr>
            <p:ph type="dt" sz="half" idx="10"/>
          </p:nvPr>
        </p:nvSpPr>
        <p:spPr>
          <a:xfrm>
            <a:off x="838201" y="6356352"/>
            <a:ext cx="2743200" cy="365125"/>
          </a:xfrm>
          <a:prstGeom prst="rect">
            <a:avLst/>
          </a:prstGeom>
        </p:spPr>
        <p:txBody>
          <a:bodyPr/>
          <a:lstStyle/>
          <a:p>
            <a:fld id="{BBEA2460-EE7B-41A7-97F1-CDDE9DD4F96F}" type="datetimeFigureOut">
              <a:rPr lang="en-GB" smtClean="0"/>
              <a:t>16/06/2026</a:t>
            </a:fld>
            <a:endParaRPr lang="en-GB"/>
          </a:p>
        </p:txBody>
      </p:sp>
      <p:sp>
        <p:nvSpPr>
          <p:cNvPr id="4" name="Footer Placeholder 3">
            <a:extLst>
              <a:ext uri="{FF2B5EF4-FFF2-40B4-BE49-F238E27FC236}">
                <a16:creationId xmlns:a16="http://schemas.microsoft.com/office/drawing/2014/main" id="{C435FEBC-44C3-8F2F-38A5-8B8D6E38AD87}"/>
              </a:ext>
            </a:extLst>
          </p:cNvPr>
          <p:cNvSpPr>
            <a:spLocks noGrp="1"/>
          </p:cNvSpPr>
          <p:nvPr>
            <p:ph type="ftr" sz="quarter" idx="11"/>
          </p:nvPr>
        </p:nvSpPr>
        <p:spPr>
          <a:xfrm>
            <a:off x="4038602" y="6356352"/>
            <a:ext cx="4114800" cy="365125"/>
          </a:xfrm>
          <a:prstGeom prst="rect">
            <a:avLst/>
          </a:prstGeom>
        </p:spPr>
        <p:txBody>
          <a:bodyPr/>
          <a:lstStyle/>
          <a:p>
            <a:endParaRPr lang="en-GB"/>
          </a:p>
        </p:txBody>
      </p:sp>
      <p:sp>
        <p:nvSpPr>
          <p:cNvPr id="5" name="Slide Number Placeholder 4">
            <a:extLst>
              <a:ext uri="{FF2B5EF4-FFF2-40B4-BE49-F238E27FC236}">
                <a16:creationId xmlns:a16="http://schemas.microsoft.com/office/drawing/2014/main" id="{B34C2E11-ECC2-6E76-5977-1C539FB03435}"/>
              </a:ext>
            </a:extLst>
          </p:cNvPr>
          <p:cNvSpPr>
            <a:spLocks noGrp="1"/>
          </p:cNvSpPr>
          <p:nvPr>
            <p:ph type="sldNum" sz="quarter" idx="12"/>
          </p:nvPr>
        </p:nvSpPr>
        <p:spPr>
          <a:xfrm>
            <a:off x="8610601" y="6356352"/>
            <a:ext cx="2743200" cy="365125"/>
          </a:xfrm>
          <a:prstGeom prst="rect">
            <a:avLst/>
          </a:prstGeom>
        </p:spPr>
        <p:txBody>
          <a:bodyPr/>
          <a:lstStyle/>
          <a:p>
            <a:fld id="{8D19E2C0-4E69-4411-8CDE-A85CC7979F84}" type="slidenum">
              <a:rPr lang="en-GB" smtClean="0"/>
              <a:t>‹#›</a:t>
            </a:fld>
            <a:endParaRPr lang="en-GB"/>
          </a:p>
        </p:txBody>
      </p:sp>
    </p:spTree>
    <p:extLst>
      <p:ext uri="{BB962C8B-B14F-4D97-AF65-F5344CB8AC3E}">
        <p14:creationId xmlns:p14="http://schemas.microsoft.com/office/powerpoint/2010/main" val="29171007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58726D8-966D-E1C2-4F7B-6968CEF8BDF2}"/>
              </a:ext>
            </a:extLst>
          </p:cNvPr>
          <p:cNvSpPr>
            <a:spLocks noGrp="1"/>
          </p:cNvSpPr>
          <p:nvPr>
            <p:ph type="dt" sz="half" idx="10"/>
          </p:nvPr>
        </p:nvSpPr>
        <p:spPr>
          <a:xfrm>
            <a:off x="838201" y="6356352"/>
            <a:ext cx="2743200" cy="365125"/>
          </a:xfrm>
          <a:prstGeom prst="rect">
            <a:avLst/>
          </a:prstGeom>
        </p:spPr>
        <p:txBody>
          <a:bodyPr/>
          <a:lstStyle/>
          <a:p>
            <a:fld id="{BBEA2460-EE7B-41A7-97F1-CDDE9DD4F96F}" type="datetimeFigureOut">
              <a:rPr lang="en-GB" smtClean="0"/>
              <a:t>16/06/2026</a:t>
            </a:fld>
            <a:endParaRPr lang="en-GB"/>
          </a:p>
        </p:txBody>
      </p:sp>
      <p:sp>
        <p:nvSpPr>
          <p:cNvPr id="3" name="Footer Placeholder 2">
            <a:extLst>
              <a:ext uri="{FF2B5EF4-FFF2-40B4-BE49-F238E27FC236}">
                <a16:creationId xmlns:a16="http://schemas.microsoft.com/office/drawing/2014/main" id="{7C1885DA-634B-5623-B2A2-096F4F5B6D44}"/>
              </a:ext>
            </a:extLst>
          </p:cNvPr>
          <p:cNvSpPr>
            <a:spLocks noGrp="1"/>
          </p:cNvSpPr>
          <p:nvPr>
            <p:ph type="ftr" sz="quarter" idx="11"/>
          </p:nvPr>
        </p:nvSpPr>
        <p:spPr>
          <a:xfrm>
            <a:off x="4038602" y="6356352"/>
            <a:ext cx="4114800" cy="365125"/>
          </a:xfrm>
          <a:prstGeom prst="rect">
            <a:avLst/>
          </a:prstGeom>
        </p:spPr>
        <p:txBody>
          <a:bodyPr/>
          <a:lstStyle/>
          <a:p>
            <a:endParaRPr lang="en-GB"/>
          </a:p>
        </p:txBody>
      </p:sp>
      <p:sp>
        <p:nvSpPr>
          <p:cNvPr id="4" name="Slide Number Placeholder 3">
            <a:extLst>
              <a:ext uri="{FF2B5EF4-FFF2-40B4-BE49-F238E27FC236}">
                <a16:creationId xmlns:a16="http://schemas.microsoft.com/office/drawing/2014/main" id="{50243427-E9A4-D804-4DCF-DB62EDC8C5BB}"/>
              </a:ext>
            </a:extLst>
          </p:cNvPr>
          <p:cNvSpPr>
            <a:spLocks noGrp="1"/>
          </p:cNvSpPr>
          <p:nvPr>
            <p:ph type="sldNum" sz="quarter" idx="12"/>
          </p:nvPr>
        </p:nvSpPr>
        <p:spPr>
          <a:xfrm>
            <a:off x="8610601" y="6356352"/>
            <a:ext cx="2743200" cy="365125"/>
          </a:xfrm>
          <a:prstGeom prst="rect">
            <a:avLst/>
          </a:prstGeom>
        </p:spPr>
        <p:txBody>
          <a:bodyPr/>
          <a:lstStyle/>
          <a:p>
            <a:fld id="{8D19E2C0-4E69-4411-8CDE-A85CC7979F84}" type="slidenum">
              <a:rPr lang="en-GB" smtClean="0"/>
              <a:t>‹#›</a:t>
            </a:fld>
            <a:endParaRPr lang="en-GB"/>
          </a:p>
        </p:txBody>
      </p:sp>
    </p:spTree>
    <p:extLst>
      <p:ext uri="{BB962C8B-B14F-4D97-AF65-F5344CB8AC3E}">
        <p14:creationId xmlns:p14="http://schemas.microsoft.com/office/powerpoint/2010/main" val="104616937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_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58726D8-966D-E1C2-4F7B-6968CEF8BDF2}"/>
              </a:ext>
            </a:extLst>
          </p:cNvPr>
          <p:cNvSpPr>
            <a:spLocks noGrp="1"/>
          </p:cNvSpPr>
          <p:nvPr>
            <p:ph type="dt" sz="half" idx="10"/>
          </p:nvPr>
        </p:nvSpPr>
        <p:spPr>
          <a:xfrm>
            <a:off x="838201" y="6356352"/>
            <a:ext cx="2743200" cy="365125"/>
          </a:xfrm>
          <a:prstGeom prst="rect">
            <a:avLst/>
          </a:prstGeom>
        </p:spPr>
        <p:txBody>
          <a:bodyPr/>
          <a:lstStyle/>
          <a:p>
            <a:fld id="{BBEA2460-EE7B-41A7-97F1-CDDE9DD4F96F}" type="datetimeFigureOut">
              <a:rPr lang="en-GB" smtClean="0"/>
              <a:t>16/06/2026</a:t>
            </a:fld>
            <a:endParaRPr lang="en-GB"/>
          </a:p>
        </p:txBody>
      </p:sp>
      <p:sp>
        <p:nvSpPr>
          <p:cNvPr id="3" name="Footer Placeholder 2">
            <a:extLst>
              <a:ext uri="{FF2B5EF4-FFF2-40B4-BE49-F238E27FC236}">
                <a16:creationId xmlns:a16="http://schemas.microsoft.com/office/drawing/2014/main" id="{7C1885DA-634B-5623-B2A2-096F4F5B6D44}"/>
              </a:ext>
            </a:extLst>
          </p:cNvPr>
          <p:cNvSpPr>
            <a:spLocks noGrp="1"/>
          </p:cNvSpPr>
          <p:nvPr>
            <p:ph type="ftr" sz="quarter" idx="11"/>
          </p:nvPr>
        </p:nvSpPr>
        <p:spPr>
          <a:xfrm>
            <a:off x="4038602" y="6356352"/>
            <a:ext cx="4114800" cy="365125"/>
          </a:xfrm>
          <a:prstGeom prst="rect">
            <a:avLst/>
          </a:prstGeom>
        </p:spPr>
        <p:txBody>
          <a:bodyPr/>
          <a:lstStyle/>
          <a:p>
            <a:endParaRPr lang="en-GB"/>
          </a:p>
        </p:txBody>
      </p:sp>
      <p:sp>
        <p:nvSpPr>
          <p:cNvPr id="4" name="Slide Number Placeholder 3">
            <a:extLst>
              <a:ext uri="{FF2B5EF4-FFF2-40B4-BE49-F238E27FC236}">
                <a16:creationId xmlns:a16="http://schemas.microsoft.com/office/drawing/2014/main" id="{50243427-E9A4-D804-4DCF-DB62EDC8C5BB}"/>
              </a:ext>
            </a:extLst>
          </p:cNvPr>
          <p:cNvSpPr>
            <a:spLocks noGrp="1"/>
          </p:cNvSpPr>
          <p:nvPr>
            <p:ph type="sldNum" sz="quarter" idx="12"/>
          </p:nvPr>
        </p:nvSpPr>
        <p:spPr>
          <a:xfrm>
            <a:off x="8610601" y="6356352"/>
            <a:ext cx="2743200" cy="365125"/>
          </a:xfrm>
          <a:prstGeom prst="rect">
            <a:avLst/>
          </a:prstGeom>
        </p:spPr>
        <p:txBody>
          <a:bodyPr/>
          <a:lstStyle/>
          <a:p>
            <a:fld id="{8D19E2C0-4E69-4411-8CDE-A85CC7979F84}" type="slidenum">
              <a:rPr lang="en-GB" smtClean="0"/>
              <a:t>‹#›</a:t>
            </a:fld>
            <a:endParaRPr lang="en-GB"/>
          </a:p>
        </p:txBody>
      </p:sp>
      <p:sp>
        <p:nvSpPr>
          <p:cNvPr id="5" name="object 2">
            <a:extLst>
              <a:ext uri="{FF2B5EF4-FFF2-40B4-BE49-F238E27FC236}">
                <a16:creationId xmlns:a16="http://schemas.microsoft.com/office/drawing/2014/main" id="{658E148C-1C07-7D6D-E7B6-03E61DEC0F1F}"/>
              </a:ext>
            </a:extLst>
          </p:cNvPr>
          <p:cNvSpPr/>
          <p:nvPr userDrawn="1"/>
        </p:nvSpPr>
        <p:spPr>
          <a:xfrm>
            <a:off x="-2" y="-1"/>
            <a:ext cx="12192003" cy="6858001"/>
          </a:xfrm>
          <a:prstGeom prst="rect">
            <a:avLst/>
          </a:prstGeom>
          <a:solidFill>
            <a:srgbClr val="363C95"/>
          </a:solidFill>
          <a:ln w="12700">
            <a:miter lim="400000"/>
          </a:ln>
        </p:spPr>
        <p:txBody>
          <a:bodyPr lIns="45718" tIns="45718" rIns="45718" bIns="45718"/>
          <a:lstStyle/>
          <a:p>
            <a:pPr>
              <a:defRPr>
                <a:latin typeface="Calibri"/>
                <a:ea typeface="Calibri"/>
                <a:cs typeface="Calibri"/>
                <a:sym typeface="Calibri"/>
              </a:defRPr>
            </a:pPr>
            <a:endParaRPr sz="3600"/>
          </a:p>
        </p:txBody>
      </p:sp>
      <p:sp>
        <p:nvSpPr>
          <p:cNvPr id="6" name="Text Placeholder 2">
            <a:extLst>
              <a:ext uri="{FF2B5EF4-FFF2-40B4-BE49-F238E27FC236}">
                <a16:creationId xmlns:a16="http://schemas.microsoft.com/office/drawing/2014/main" id="{7C076D75-1F95-5BD9-1988-DDC4CE243A77}"/>
              </a:ext>
            </a:extLst>
          </p:cNvPr>
          <p:cNvSpPr>
            <a:spLocks noGrp="1"/>
          </p:cNvSpPr>
          <p:nvPr>
            <p:ph type="body" idx="1"/>
          </p:nvPr>
        </p:nvSpPr>
        <p:spPr>
          <a:xfrm>
            <a:off x="839789" y="1681164"/>
            <a:ext cx="5157787" cy="4338637"/>
          </a:xfrm>
        </p:spPr>
        <p:txBody>
          <a:bodyPr anchor="t">
            <a:normAutofit/>
          </a:bodyPr>
          <a:lstStyle>
            <a:lvl1pPr marL="0" indent="0">
              <a:buNone/>
              <a:defRPr sz="5001" b="1">
                <a:solidFill>
                  <a:schemeClr val="bg1"/>
                </a:solidFill>
                <a:latin typeface="SanukPro-Medium"/>
              </a:defRPr>
            </a:lvl1pPr>
            <a:lvl2pPr marL="457273" indent="0">
              <a:buNone/>
              <a:defRPr sz="2000" b="1"/>
            </a:lvl2pPr>
            <a:lvl3pPr marL="914547" indent="0">
              <a:buNone/>
              <a:defRPr sz="1801" b="1"/>
            </a:lvl3pPr>
            <a:lvl4pPr marL="1371820" indent="0">
              <a:buNone/>
              <a:defRPr sz="1600" b="1"/>
            </a:lvl4pPr>
            <a:lvl5pPr marL="1829092" indent="0">
              <a:buNone/>
              <a:defRPr sz="1600" b="1"/>
            </a:lvl5pPr>
            <a:lvl6pPr marL="2286365" indent="0">
              <a:buNone/>
              <a:defRPr sz="1600" b="1"/>
            </a:lvl6pPr>
            <a:lvl7pPr marL="2743638" indent="0">
              <a:buNone/>
              <a:defRPr sz="1600" b="1"/>
            </a:lvl7pPr>
            <a:lvl8pPr marL="3200912" indent="0">
              <a:buNone/>
              <a:defRPr sz="1600" b="1"/>
            </a:lvl8pPr>
            <a:lvl9pPr marL="3658184" indent="0">
              <a:buNone/>
              <a:defRPr sz="1600" b="1"/>
            </a:lvl9pPr>
          </a:lstStyle>
          <a:p>
            <a:pPr lvl="0"/>
            <a:r>
              <a:rPr lang="en-US"/>
              <a:t>Click to edit Master text styles</a:t>
            </a:r>
          </a:p>
        </p:txBody>
      </p:sp>
    </p:spTree>
    <p:extLst>
      <p:ext uri="{BB962C8B-B14F-4D97-AF65-F5344CB8AC3E}">
        <p14:creationId xmlns:p14="http://schemas.microsoft.com/office/powerpoint/2010/main" val="403437748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3_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58726D8-966D-E1C2-4F7B-6968CEF8BDF2}"/>
              </a:ext>
            </a:extLst>
          </p:cNvPr>
          <p:cNvSpPr>
            <a:spLocks noGrp="1"/>
          </p:cNvSpPr>
          <p:nvPr>
            <p:ph type="dt" sz="half" idx="10"/>
          </p:nvPr>
        </p:nvSpPr>
        <p:spPr>
          <a:xfrm>
            <a:off x="838201" y="6356352"/>
            <a:ext cx="2743200" cy="365125"/>
          </a:xfrm>
          <a:prstGeom prst="rect">
            <a:avLst/>
          </a:prstGeom>
        </p:spPr>
        <p:txBody>
          <a:bodyPr/>
          <a:lstStyle/>
          <a:p>
            <a:fld id="{BBEA2460-EE7B-41A7-97F1-CDDE9DD4F96F}" type="datetimeFigureOut">
              <a:rPr lang="en-GB" smtClean="0"/>
              <a:t>16/06/2026</a:t>
            </a:fld>
            <a:endParaRPr lang="en-GB"/>
          </a:p>
        </p:txBody>
      </p:sp>
      <p:sp>
        <p:nvSpPr>
          <p:cNvPr id="3" name="Footer Placeholder 2">
            <a:extLst>
              <a:ext uri="{FF2B5EF4-FFF2-40B4-BE49-F238E27FC236}">
                <a16:creationId xmlns:a16="http://schemas.microsoft.com/office/drawing/2014/main" id="{7C1885DA-634B-5623-B2A2-096F4F5B6D44}"/>
              </a:ext>
            </a:extLst>
          </p:cNvPr>
          <p:cNvSpPr>
            <a:spLocks noGrp="1"/>
          </p:cNvSpPr>
          <p:nvPr>
            <p:ph type="ftr" sz="quarter" idx="11"/>
          </p:nvPr>
        </p:nvSpPr>
        <p:spPr>
          <a:xfrm>
            <a:off x="4038602" y="6356352"/>
            <a:ext cx="4114800" cy="365125"/>
          </a:xfrm>
          <a:prstGeom prst="rect">
            <a:avLst/>
          </a:prstGeom>
        </p:spPr>
        <p:txBody>
          <a:bodyPr/>
          <a:lstStyle/>
          <a:p>
            <a:endParaRPr lang="en-GB"/>
          </a:p>
        </p:txBody>
      </p:sp>
      <p:sp>
        <p:nvSpPr>
          <p:cNvPr id="4" name="Slide Number Placeholder 3">
            <a:extLst>
              <a:ext uri="{FF2B5EF4-FFF2-40B4-BE49-F238E27FC236}">
                <a16:creationId xmlns:a16="http://schemas.microsoft.com/office/drawing/2014/main" id="{50243427-E9A4-D804-4DCF-DB62EDC8C5BB}"/>
              </a:ext>
            </a:extLst>
          </p:cNvPr>
          <p:cNvSpPr>
            <a:spLocks noGrp="1"/>
          </p:cNvSpPr>
          <p:nvPr>
            <p:ph type="sldNum" sz="quarter" idx="12"/>
          </p:nvPr>
        </p:nvSpPr>
        <p:spPr>
          <a:xfrm>
            <a:off x="8610601" y="6356352"/>
            <a:ext cx="2743200" cy="365125"/>
          </a:xfrm>
          <a:prstGeom prst="rect">
            <a:avLst/>
          </a:prstGeom>
        </p:spPr>
        <p:txBody>
          <a:bodyPr/>
          <a:lstStyle/>
          <a:p>
            <a:fld id="{8D19E2C0-4E69-4411-8CDE-A85CC7979F84}" type="slidenum">
              <a:rPr lang="en-GB" smtClean="0"/>
              <a:t>‹#›</a:t>
            </a:fld>
            <a:endParaRPr lang="en-GB"/>
          </a:p>
        </p:txBody>
      </p:sp>
      <p:sp>
        <p:nvSpPr>
          <p:cNvPr id="5" name="object 2">
            <a:extLst>
              <a:ext uri="{FF2B5EF4-FFF2-40B4-BE49-F238E27FC236}">
                <a16:creationId xmlns:a16="http://schemas.microsoft.com/office/drawing/2014/main" id="{658E148C-1C07-7D6D-E7B6-03E61DEC0F1F}"/>
              </a:ext>
            </a:extLst>
          </p:cNvPr>
          <p:cNvSpPr/>
          <p:nvPr userDrawn="1"/>
        </p:nvSpPr>
        <p:spPr>
          <a:xfrm>
            <a:off x="-2" y="-1"/>
            <a:ext cx="12192003" cy="6858001"/>
          </a:xfrm>
          <a:prstGeom prst="rect">
            <a:avLst/>
          </a:prstGeom>
          <a:solidFill>
            <a:srgbClr val="363C95"/>
          </a:solidFill>
          <a:ln w="12700">
            <a:miter lim="400000"/>
          </a:ln>
        </p:spPr>
        <p:txBody>
          <a:bodyPr lIns="45718" tIns="45718" rIns="45718" bIns="45718"/>
          <a:lstStyle/>
          <a:p>
            <a:pPr>
              <a:defRPr>
                <a:latin typeface="Calibri"/>
                <a:ea typeface="Calibri"/>
                <a:cs typeface="Calibri"/>
                <a:sym typeface="Calibri"/>
              </a:defRPr>
            </a:pPr>
            <a:endParaRPr sz="3600"/>
          </a:p>
        </p:txBody>
      </p:sp>
      <p:sp>
        <p:nvSpPr>
          <p:cNvPr id="7" name="Title 1">
            <a:extLst>
              <a:ext uri="{FF2B5EF4-FFF2-40B4-BE49-F238E27FC236}">
                <a16:creationId xmlns:a16="http://schemas.microsoft.com/office/drawing/2014/main" id="{D7EF3D02-64F3-878E-7CB7-684458385D41}"/>
              </a:ext>
            </a:extLst>
          </p:cNvPr>
          <p:cNvSpPr>
            <a:spLocks noGrp="1"/>
          </p:cNvSpPr>
          <p:nvPr>
            <p:ph type="title" hasCustomPrompt="1"/>
          </p:nvPr>
        </p:nvSpPr>
        <p:spPr>
          <a:xfrm>
            <a:off x="839789" y="457200"/>
            <a:ext cx="3932238" cy="1600200"/>
          </a:xfrm>
        </p:spPr>
        <p:txBody>
          <a:bodyPr anchor="b">
            <a:noAutofit/>
          </a:bodyPr>
          <a:lstStyle>
            <a:lvl1pPr>
              <a:defRPr sz="5001">
                <a:solidFill>
                  <a:schemeClr val="bg1"/>
                </a:solidFill>
              </a:defRPr>
            </a:lvl1pPr>
          </a:lstStyle>
          <a:p>
            <a:r>
              <a:rPr lang="en-US"/>
              <a:t>Click to edit title style</a:t>
            </a:r>
            <a:endParaRPr lang="en-GB"/>
          </a:p>
        </p:txBody>
      </p:sp>
      <p:sp>
        <p:nvSpPr>
          <p:cNvPr id="8" name="Text Placeholder 3">
            <a:extLst>
              <a:ext uri="{FF2B5EF4-FFF2-40B4-BE49-F238E27FC236}">
                <a16:creationId xmlns:a16="http://schemas.microsoft.com/office/drawing/2014/main" id="{7D3DAA0F-1379-64C6-9927-0BEA58DA0820}"/>
              </a:ext>
            </a:extLst>
          </p:cNvPr>
          <p:cNvSpPr>
            <a:spLocks noGrp="1"/>
          </p:cNvSpPr>
          <p:nvPr>
            <p:ph type="body" sz="half" idx="2" hasCustomPrompt="1"/>
          </p:nvPr>
        </p:nvSpPr>
        <p:spPr>
          <a:xfrm>
            <a:off x="839789" y="2057400"/>
            <a:ext cx="3932238" cy="3811588"/>
          </a:xfrm>
        </p:spPr>
        <p:txBody>
          <a:bodyPr>
            <a:normAutofit/>
          </a:bodyPr>
          <a:lstStyle>
            <a:lvl1pPr marL="0" indent="0">
              <a:buNone/>
              <a:defRPr sz="2801" b="1">
                <a:solidFill>
                  <a:schemeClr val="bg1"/>
                </a:solidFill>
              </a:defRPr>
            </a:lvl1pPr>
            <a:lvl2pPr marL="457273" indent="0">
              <a:buNone/>
              <a:defRPr sz="1401"/>
            </a:lvl2pPr>
            <a:lvl3pPr marL="914547" indent="0">
              <a:buNone/>
              <a:defRPr sz="1200"/>
            </a:lvl3pPr>
            <a:lvl4pPr marL="1371820" indent="0">
              <a:buNone/>
              <a:defRPr sz="1001"/>
            </a:lvl4pPr>
            <a:lvl5pPr marL="1829092" indent="0">
              <a:buNone/>
              <a:defRPr sz="1001"/>
            </a:lvl5pPr>
            <a:lvl6pPr marL="2286365" indent="0">
              <a:buNone/>
              <a:defRPr sz="1001"/>
            </a:lvl6pPr>
            <a:lvl7pPr marL="2743638" indent="0">
              <a:buNone/>
              <a:defRPr sz="1001"/>
            </a:lvl7pPr>
            <a:lvl8pPr marL="3200912" indent="0">
              <a:buNone/>
              <a:defRPr sz="1001"/>
            </a:lvl8pPr>
            <a:lvl9pPr marL="3658184" indent="0">
              <a:buNone/>
              <a:defRPr sz="1001"/>
            </a:lvl9pPr>
          </a:lstStyle>
          <a:p>
            <a:pPr lvl="0"/>
            <a:r>
              <a:rPr lang="en-US"/>
              <a:t>Click to edit text styles</a:t>
            </a:r>
          </a:p>
        </p:txBody>
      </p:sp>
    </p:spTree>
    <p:extLst>
      <p:ext uri="{BB962C8B-B14F-4D97-AF65-F5344CB8AC3E}">
        <p14:creationId xmlns:p14="http://schemas.microsoft.com/office/powerpoint/2010/main" val="11905638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blank" preserve="1">
  <p:cSld name="2_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58726D8-966D-E1C2-4F7B-6968CEF8BDF2}"/>
              </a:ext>
            </a:extLst>
          </p:cNvPr>
          <p:cNvSpPr>
            <a:spLocks noGrp="1"/>
          </p:cNvSpPr>
          <p:nvPr>
            <p:ph type="dt" sz="half" idx="10"/>
          </p:nvPr>
        </p:nvSpPr>
        <p:spPr>
          <a:xfrm>
            <a:off x="838201" y="6356352"/>
            <a:ext cx="2743200" cy="365125"/>
          </a:xfrm>
          <a:prstGeom prst="rect">
            <a:avLst/>
          </a:prstGeom>
        </p:spPr>
        <p:txBody>
          <a:bodyPr/>
          <a:lstStyle/>
          <a:p>
            <a:fld id="{BBEA2460-EE7B-41A7-97F1-CDDE9DD4F96F}" type="datetimeFigureOut">
              <a:rPr lang="en-GB" smtClean="0"/>
              <a:t>16/06/2026</a:t>
            </a:fld>
            <a:endParaRPr lang="en-GB"/>
          </a:p>
        </p:txBody>
      </p:sp>
      <p:sp>
        <p:nvSpPr>
          <p:cNvPr id="3" name="Footer Placeholder 2">
            <a:extLst>
              <a:ext uri="{FF2B5EF4-FFF2-40B4-BE49-F238E27FC236}">
                <a16:creationId xmlns:a16="http://schemas.microsoft.com/office/drawing/2014/main" id="{7C1885DA-634B-5623-B2A2-096F4F5B6D44}"/>
              </a:ext>
            </a:extLst>
          </p:cNvPr>
          <p:cNvSpPr>
            <a:spLocks noGrp="1"/>
          </p:cNvSpPr>
          <p:nvPr>
            <p:ph type="ftr" sz="quarter" idx="11"/>
          </p:nvPr>
        </p:nvSpPr>
        <p:spPr>
          <a:xfrm>
            <a:off x="4038602" y="6356352"/>
            <a:ext cx="4114800" cy="365125"/>
          </a:xfrm>
          <a:prstGeom prst="rect">
            <a:avLst/>
          </a:prstGeom>
        </p:spPr>
        <p:txBody>
          <a:bodyPr/>
          <a:lstStyle/>
          <a:p>
            <a:endParaRPr lang="en-GB"/>
          </a:p>
        </p:txBody>
      </p:sp>
      <p:sp>
        <p:nvSpPr>
          <p:cNvPr id="4" name="Slide Number Placeholder 3">
            <a:extLst>
              <a:ext uri="{FF2B5EF4-FFF2-40B4-BE49-F238E27FC236}">
                <a16:creationId xmlns:a16="http://schemas.microsoft.com/office/drawing/2014/main" id="{50243427-E9A4-D804-4DCF-DB62EDC8C5BB}"/>
              </a:ext>
            </a:extLst>
          </p:cNvPr>
          <p:cNvSpPr>
            <a:spLocks noGrp="1"/>
          </p:cNvSpPr>
          <p:nvPr>
            <p:ph type="sldNum" sz="quarter" idx="12"/>
          </p:nvPr>
        </p:nvSpPr>
        <p:spPr>
          <a:xfrm>
            <a:off x="8610601" y="6356352"/>
            <a:ext cx="2743200" cy="365125"/>
          </a:xfrm>
          <a:prstGeom prst="rect">
            <a:avLst/>
          </a:prstGeom>
        </p:spPr>
        <p:txBody>
          <a:bodyPr/>
          <a:lstStyle/>
          <a:p>
            <a:fld id="{8D19E2C0-4E69-4411-8CDE-A85CC7979F84}" type="slidenum">
              <a:rPr lang="en-GB" smtClean="0"/>
              <a:t>‹#›</a:t>
            </a:fld>
            <a:endParaRPr lang="en-GB"/>
          </a:p>
        </p:txBody>
      </p:sp>
      <p:sp>
        <p:nvSpPr>
          <p:cNvPr id="5" name="object 2">
            <a:extLst>
              <a:ext uri="{FF2B5EF4-FFF2-40B4-BE49-F238E27FC236}">
                <a16:creationId xmlns:a16="http://schemas.microsoft.com/office/drawing/2014/main" id="{658E148C-1C07-7D6D-E7B6-03E61DEC0F1F}"/>
              </a:ext>
            </a:extLst>
          </p:cNvPr>
          <p:cNvSpPr/>
          <p:nvPr userDrawn="1"/>
        </p:nvSpPr>
        <p:spPr>
          <a:xfrm>
            <a:off x="-2" y="-1"/>
            <a:ext cx="12192003" cy="6858001"/>
          </a:xfrm>
          <a:prstGeom prst="rect">
            <a:avLst/>
          </a:prstGeom>
          <a:solidFill>
            <a:srgbClr val="363C95"/>
          </a:solidFill>
          <a:ln w="12700">
            <a:miter lim="400000"/>
          </a:ln>
        </p:spPr>
        <p:txBody>
          <a:bodyPr lIns="45718" tIns="45718" rIns="45718" bIns="45718"/>
          <a:lstStyle/>
          <a:p>
            <a:pPr>
              <a:defRPr>
                <a:latin typeface="Calibri"/>
                <a:ea typeface="Calibri"/>
                <a:cs typeface="Calibri"/>
                <a:sym typeface="Calibri"/>
              </a:defRPr>
            </a:pPr>
            <a:endParaRPr sz="3600"/>
          </a:p>
        </p:txBody>
      </p:sp>
    </p:spTree>
    <p:extLst>
      <p:ext uri="{BB962C8B-B14F-4D97-AF65-F5344CB8AC3E}">
        <p14:creationId xmlns:p14="http://schemas.microsoft.com/office/powerpoint/2010/main" val="18971928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49FC2F-DDC0-5B04-2D50-E04544AABDAD}"/>
              </a:ext>
            </a:extLst>
          </p:cNvPr>
          <p:cNvSpPr>
            <a:spLocks noGrp="1"/>
          </p:cNvSpPr>
          <p:nvPr>
            <p:ph type="title"/>
          </p:nvPr>
        </p:nvSpPr>
        <p:spPr>
          <a:xfrm>
            <a:off x="839789" y="457200"/>
            <a:ext cx="3932238"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38A0C195-07F3-A495-A486-59A12DEE72CD}"/>
              </a:ext>
            </a:extLst>
          </p:cNvPr>
          <p:cNvSpPr>
            <a:spLocks noGrp="1"/>
          </p:cNvSpPr>
          <p:nvPr>
            <p:ph idx="1"/>
          </p:nvPr>
        </p:nvSpPr>
        <p:spPr>
          <a:xfrm>
            <a:off x="5183189" y="987427"/>
            <a:ext cx="6172200" cy="4873625"/>
          </a:xfrm>
        </p:spPr>
        <p:txBody>
          <a:bodyPr/>
          <a:lstStyle>
            <a:lvl1pPr>
              <a:defRPr sz="3200"/>
            </a:lvl1pPr>
            <a:lvl2pPr>
              <a:defRPr sz="2801"/>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4AB7EEB0-5E4B-BB98-B01B-DCDFA59A700E}"/>
              </a:ext>
            </a:extLst>
          </p:cNvPr>
          <p:cNvSpPr>
            <a:spLocks noGrp="1"/>
          </p:cNvSpPr>
          <p:nvPr>
            <p:ph type="body" sz="half" idx="2"/>
          </p:nvPr>
        </p:nvSpPr>
        <p:spPr>
          <a:xfrm>
            <a:off x="839789" y="2057400"/>
            <a:ext cx="3932238" cy="3811588"/>
          </a:xfrm>
        </p:spPr>
        <p:txBody>
          <a:bodyPr/>
          <a:lstStyle>
            <a:lvl1pPr marL="0" indent="0">
              <a:buNone/>
              <a:defRPr sz="1600"/>
            </a:lvl1pPr>
            <a:lvl2pPr marL="457273" indent="0">
              <a:buNone/>
              <a:defRPr sz="1401"/>
            </a:lvl2pPr>
            <a:lvl3pPr marL="914547" indent="0">
              <a:buNone/>
              <a:defRPr sz="1200"/>
            </a:lvl3pPr>
            <a:lvl4pPr marL="1371820" indent="0">
              <a:buNone/>
              <a:defRPr sz="1001"/>
            </a:lvl4pPr>
            <a:lvl5pPr marL="1829092" indent="0">
              <a:buNone/>
              <a:defRPr sz="1001"/>
            </a:lvl5pPr>
            <a:lvl6pPr marL="2286365" indent="0">
              <a:buNone/>
              <a:defRPr sz="1001"/>
            </a:lvl6pPr>
            <a:lvl7pPr marL="2743638" indent="0">
              <a:buNone/>
              <a:defRPr sz="1001"/>
            </a:lvl7pPr>
            <a:lvl8pPr marL="3200912" indent="0">
              <a:buNone/>
              <a:defRPr sz="1001"/>
            </a:lvl8pPr>
            <a:lvl9pPr marL="3658184" indent="0">
              <a:buNone/>
              <a:defRPr sz="1001"/>
            </a:lvl9pPr>
          </a:lstStyle>
          <a:p>
            <a:pPr lvl="0"/>
            <a:r>
              <a:rPr lang="en-US"/>
              <a:t>Click to edit Master text styles</a:t>
            </a:r>
          </a:p>
        </p:txBody>
      </p:sp>
      <p:sp>
        <p:nvSpPr>
          <p:cNvPr id="5" name="Date Placeholder 4">
            <a:extLst>
              <a:ext uri="{FF2B5EF4-FFF2-40B4-BE49-F238E27FC236}">
                <a16:creationId xmlns:a16="http://schemas.microsoft.com/office/drawing/2014/main" id="{7D7CD4CC-0DAB-9D86-9277-C0B9D68C511A}"/>
              </a:ext>
            </a:extLst>
          </p:cNvPr>
          <p:cNvSpPr>
            <a:spLocks noGrp="1"/>
          </p:cNvSpPr>
          <p:nvPr>
            <p:ph type="dt" sz="half" idx="10"/>
          </p:nvPr>
        </p:nvSpPr>
        <p:spPr>
          <a:xfrm>
            <a:off x="838201" y="6356352"/>
            <a:ext cx="2743200" cy="365125"/>
          </a:xfrm>
          <a:prstGeom prst="rect">
            <a:avLst/>
          </a:prstGeom>
        </p:spPr>
        <p:txBody>
          <a:bodyPr/>
          <a:lstStyle/>
          <a:p>
            <a:fld id="{BBEA2460-EE7B-41A7-97F1-CDDE9DD4F96F}" type="datetimeFigureOut">
              <a:rPr lang="en-GB" smtClean="0"/>
              <a:t>16/06/2026</a:t>
            </a:fld>
            <a:endParaRPr lang="en-GB"/>
          </a:p>
        </p:txBody>
      </p:sp>
      <p:sp>
        <p:nvSpPr>
          <p:cNvPr id="6" name="Footer Placeholder 5">
            <a:extLst>
              <a:ext uri="{FF2B5EF4-FFF2-40B4-BE49-F238E27FC236}">
                <a16:creationId xmlns:a16="http://schemas.microsoft.com/office/drawing/2014/main" id="{A9726223-CEC2-16DB-BDFD-48D64C970908}"/>
              </a:ext>
            </a:extLst>
          </p:cNvPr>
          <p:cNvSpPr>
            <a:spLocks noGrp="1"/>
          </p:cNvSpPr>
          <p:nvPr>
            <p:ph type="ftr" sz="quarter" idx="11"/>
          </p:nvPr>
        </p:nvSpPr>
        <p:spPr>
          <a:xfrm>
            <a:off x="4038602" y="6356352"/>
            <a:ext cx="4114800" cy="365125"/>
          </a:xfrm>
          <a:prstGeom prst="rect">
            <a:avLst/>
          </a:prstGeom>
        </p:spPr>
        <p:txBody>
          <a:bodyPr/>
          <a:lstStyle/>
          <a:p>
            <a:endParaRPr lang="en-GB"/>
          </a:p>
        </p:txBody>
      </p:sp>
      <p:sp>
        <p:nvSpPr>
          <p:cNvPr id="7" name="Slide Number Placeholder 6">
            <a:extLst>
              <a:ext uri="{FF2B5EF4-FFF2-40B4-BE49-F238E27FC236}">
                <a16:creationId xmlns:a16="http://schemas.microsoft.com/office/drawing/2014/main" id="{EFD79070-8B64-1F56-9718-596F12B4D6C9}"/>
              </a:ext>
            </a:extLst>
          </p:cNvPr>
          <p:cNvSpPr>
            <a:spLocks noGrp="1"/>
          </p:cNvSpPr>
          <p:nvPr>
            <p:ph type="sldNum" sz="quarter" idx="12"/>
          </p:nvPr>
        </p:nvSpPr>
        <p:spPr>
          <a:xfrm>
            <a:off x="8610601" y="6356352"/>
            <a:ext cx="2743200" cy="365125"/>
          </a:xfrm>
          <a:prstGeom prst="rect">
            <a:avLst/>
          </a:prstGeom>
        </p:spPr>
        <p:txBody>
          <a:bodyPr/>
          <a:lstStyle/>
          <a:p>
            <a:fld id="{8D19E2C0-4E69-4411-8CDE-A85CC7979F84}" type="slidenum">
              <a:rPr lang="en-GB" smtClean="0"/>
              <a:t>‹#›</a:t>
            </a:fld>
            <a:endParaRPr lang="en-GB"/>
          </a:p>
        </p:txBody>
      </p:sp>
    </p:spTree>
    <p:extLst>
      <p:ext uri="{BB962C8B-B14F-4D97-AF65-F5344CB8AC3E}">
        <p14:creationId xmlns:p14="http://schemas.microsoft.com/office/powerpoint/2010/main" val="134283676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800CD6-6DC1-2D8E-F2B8-5A03F5ED4F99}"/>
              </a:ext>
            </a:extLst>
          </p:cNvPr>
          <p:cNvSpPr>
            <a:spLocks noGrp="1"/>
          </p:cNvSpPr>
          <p:nvPr>
            <p:ph type="title"/>
          </p:nvPr>
        </p:nvSpPr>
        <p:spPr>
          <a:xfrm>
            <a:off x="839789" y="457200"/>
            <a:ext cx="3932238"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E5DD1BD6-2254-616D-A960-23A4C190599B}"/>
              </a:ext>
            </a:extLst>
          </p:cNvPr>
          <p:cNvSpPr>
            <a:spLocks noGrp="1"/>
          </p:cNvSpPr>
          <p:nvPr>
            <p:ph type="pic" idx="1"/>
          </p:nvPr>
        </p:nvSpPr>
        <p:spPr>
          <a:xfrm>
            <a:off x="5183189" y="987427"/>
            <a:ext cx="6172200" cy="4873625"/>
          </a:xfrm>
        </p:spPr>
        <p:txBody>
          <a:bodyPr/>
          <a:lstStyle>
            <a:lvl1pPr marL="0" indent="0">
              <a:buNone/>
              <a:defRPr sz="3200"/>
            </a:lvl1pPr>
            <a:lvl2pPr marL="457273" indent="0">
              <a:buNone/>
              <a:defRPr sz="2801"/>
            </a:lvl2pPr>
            <a:lvl3pPr marL="914547" indent="0">
              <a:buNone/>
              <a:defRPr sz="2400"/>
            </a:lvl3pPr>
            <a:lvl4pPr marL="1371820" indent="0">
              <a:buNone/>
              <a:defRPr sz="2000"/>
            </a:lvl4pPr>
            <a:lvl5pPr marL="1829092" indent="0">
              <a:buNone/>
              <a:defRPr sz="2000"/>
            </a:lvl5pPr>
            <a:lvl6pPr marL="2286365" indent="0">
              <a:buNone/>
              <a:defRPr sz="2000"/>
            </a:lvl6pPr>
            <a:lvl7pPr marL="2743638" indent="0">
              <a:buNone/>
              <a:defRPr sz="2000"/>
            </a:lvl7pPr>
            <a:lvl8pPr marL="3200912" indent="0">
              <a:buNone/>
              <a:defRPr sz="2000"/>
            </a:lvl8pPr>
            <a:lvl9pPr marL="3658184" indent="0">
              <a:buNone/>
              <a:defRPr sz="2000"/>
            </a:lvl9pPr>
          </a:lstStyle>
          <a:p>
            <a:endParaRPr lang="en-GB"/>
          </a:p>
        </p:txBody>
      </p:sp>
      <p:sp>
        <p:nvSpPr>
          <p:cNvPr id="4" name="Text Placeholder 3">
            <a:extLst>
              <a:ext uri="{FF2B5EF4-FFF2-40B4-BE49-F238E27FC236}">
                <a16:creationId xmlns:a16="http://schemas.microsoft.com/office/drawing/2014/main" id="{D2333897-BDFF-00A2-49C9-980D33BB9FF6}"/>
              </a:ext>
            </a:extLst>
          </p:cNvPr>
          <p:cNvSpPr>
            <a:spLocks noGrp="1"/>
          </p:cNvSpPr>
          <p:nvPr>
            <p:ph type="body" sz="half" idx="2"/>
          </p:nvPr>
        </p:nvSpPr>
        <p:spPr>
          <a:xfrm>
            <a:off x="839789" y="2057400"/>
            <a:ext cx="3932238" cy="3811588"/>
          </a:xfrm>
        </p:spPr>
        <p:txBody>
          <a:bodyPr/>
          <a:lstStyle>
            <a:lvl1pPr marL="0" indent="0">
              <a:buNone/>
              <a:defRPr sz="1600"/>
            </a:lvl1pPr>
            <a:lvl2pPr marL="457273" indent="0">
              <a:buNone/>
              <a:defRPr sz="1401"/>
            </a:lvl2pPr>
            <a:lvl3pPr marL="914547" indent="0">
              <a:buNone/>
              <a:defRPr sz="1200"/>
            </a:lvl3pPr>
            <a:lvl4pPr marL="1371820" indent="0">
              <a:buNone/>
              <a:defRPr sz="1001"/>
            </a:lvl4pPr>
            <a:lvl5pPr marL="1829092" indent="0">
              <a:buNone/>
              <a:defRPr sz="1001"/>
            </a:lvl5pPr>
            <a:lvl6pPr marL="2286365" indent="0">
              <a:buNone/>
              <a:defRPr sz="1001"/>
            </a:lvl6pPr>
            <a:lvl7pPr marL="2743638" indent="0">
              <a:buNone/>
              <a:defRPr sz="1001"/>
            </a:lvl7pPr>
            <a:lvl8pPr marL="3200912" indent="0">
              <a:buNone/>
              <a:defRPr sz="1001"/>
            </a:lvl8pPr>
            <a:lvl9pPr marL="3658184" indent="0">
              <a:buNone/>
              <a:defRPr sz="1001"/>
            </a:lvl9pPr>
          </a:lstStyle>
          <a:p>
            <a:pPr lvl="0"/>
            <a:r>
              <a:rPr lang="en-US"/>
              <a:t>Click to edit Master text styles</a:t>
            </a:r>
          </a:p>
        </p:txBody>
      </p:sp>
      <p:sp>
        <p:nvSpPr>
          <p:cNvPr id="5" name="Date Placeholder 4">
            <a:extLst>
              <a:ext uri="{FF2B5EF4-FFF2-40B4-BE49-F238E27FC236}">
                <a16:creationId xmlns:a16="http://schemas.microsoft.com/office/drawing/2014/main" id="{F0189C12-89F5-38E2-43E9-339FFD5FA9A8}"/>
              </a:ext>
            </a:extLst>
          </p:cNvPr>
          <p:cNvSpPr>
            <a:spLocks noGrp="1"/>
          </p:cNvSpPr>
          <p:nvPr>
            <p:ph type="dt" sz="half" idx="10"/>
          </p:nvPr>
        </p:nvSpPr>
        <p:spPr>
          <a:xfrm>
            <a:off x="838201" y="6356352"/>
            <a:ext cx="2743200" cy="365125"/>
          </a:xfrm>
          <a:prstGeom prst="rect">
            <a:avLst/>
          </a:prstGeom>
        </p:spPr>
        <p:txBody>
          <a:bodyPr/>
          <a:lstStyle/>
          <a:p>
            <a:fld id="{BBEA2460-EE7B-41A7-97F1-CDDE9DD4F96F}" type="datetimeFigureOut">
              <a:rPr lang="en-GB" smtClean="0"/>
              <a:t>16/06/2026</a:t>
            </a:fld>
            <a:endParaRPr lang="en-GB"/>
          </a:p>
        </p:txBody>
      </p:sp>
      <p:sp>
        <p:nvSpPr>
          <p:cNvPr id="6" name="Footer Placeholder 5">
            <a:extLst>
              <a:ext uri="{FF2B5EF4-FFF2-40B4-BE49-F238E27FC236}">
                <a16:creationId xmlns:a16="http://schemas.microsoft.com/office/drawing/2014/main" id="{B28AA5F7-7AC5-6197-4D12-294D47AF5784}"/>
              </a:ext>
            </a:extLst>
          </p:cNvPr>
          <p:cNvSpPr>
            <a:spLocks noGrp="1"/>
          </p:cNvSpPr>
          <p:nvPr>
            <p:ph type="ftr" sz="quarter" idx="11"/>
          </p:nvPr>
        </p:nvSpPr>
        <p:spPr>
          <a:xfrm>
            <a:off x="4038602" y="6356352"/>
            <a:ext cx="4114800" cy="365125"/>
          </a:xfrm>
          <a:prstGeom prst="rect">
            <a:avLst/>
          </a:prstGeom>
        </p:spPr>
        <p:txBody>
          <a:bodyPr/>
          <a:lstStyle/>
          <a:p>
            <a:endParaRPr lang="en-GB"/>
          </a:p>
        </p:txBody>
      </p:sp>
      <p:sp>
        <p:nvSpPr>
          <p:cNvPr id="7" name="Slide Number Placeholder 6">
            <a:extLst>
              <a:ext uri="{FF2B5EF4-FFF2-40B4-BE49-F238E27FC236}">
                <a16:creationId xmlns:a16="http://schemas.microsoft.com/office/drawing/2014/main" id="{8B50B1A8-5251-7F98-2D16-BB5640A7FCDE}"/>
              </a:ext>
            </a:extLst>
          </p:cNvPr>
          <p:cNvSpPr>
            <a:spLocks noGrp="1"/>
          </p:cNvSpPr>
          <p:nvPr>
            <p:ph type="sldNum" sz="quarter" idx="12"/>
          </p:nvPr>
        </p:nvSpPr>
        <p:spPr>
          <a:xfrm>
            <a:off x="8610601" y="6356352"/>
            <a:ext cx="2743200" cy="365125"/>
          </a:xfrm>
          <a:prstGeom prst="rect">
            <a:avLst/>
          </a:prstGeom>
        </p:spPr>
        <p:txBody>
          <a:bodyPr/>
          <a:lstStyle/>
          <a:p>
            <a:fld id="{8D19E2C0-4E69-4411-8CDE-A85CC7979F84}" type="slidenum">
              <a:rPr lang="en-GB" smtClean="0"/>
              <a:t>‹#›</a:t>
            </a:fld>
            <a:endParaRPr lang="en-GB"/>
          </a:p>
        </p:txBody>
      </p:sp>
    </p:spTree>
    <p:extLst>
      <p:ext uri="{BB962C8B-B14F-4D97-AF65-F5344CB8AC3E}">
        <p14:creationId xmlns:p14="http://schemas.microsoft.com/office/powerpoint/2010/main" val="166201684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06C221-C4E0-583B-0328-EC6389311FEA}"/>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6F982BC3-1CAA-B0CD-A56C-3F2C3CA93458}"/>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295E2BC0-C808-F938-405F-EDA107E6EBA4}"/>
              </a:ext>
            </a:extLst>
          </p:cNvPr>
          <p:cNvSpPr>
            <a:spLocks noGrp="1"/>
          </p:cNvSpPr>
          <p:nvPr>
            <p:ph type="dt" sz="half" idx="10"/>
          </p:nvPr>
        </p:nvSpPr>
        <p:spPr>
          <a:xfrm>
            <a:off x="838201" y="6356352"/>
            <a:ext cx="2743200" cy="365125"/>
          </a:xfrm>
          <a:prstGeom prst="rect">
            <a:avLst/>
          </a:prstGeom>
        </p:spPr>
        <p:txBody>
          <a:bodyPr/>
          <a:lstStyle/>
          <a:p>
            <a:fld id="{BBEA2460-EE7B-41A7-97F1-CDDE9DD4F96F}" type="datetimeFigureOut">
              <a:rPr lang="en-GB" smtClean="0"/>
              <a:t>16/06/2026</a:t>
            </a:fld>
            <a:endParaRPr lang="en-GB"/>
          </a:p>
        </p:txBody>
      </p:sp>
      <p:sp>
        <p:nvSpPr>
          <p:cNvPr id="5" name="Footer Placeholder 4">
            <a:extLst>
              <a:ext uri="{FF2B5EF4-FFF2-40B4-BE49-F238E27FC236}">
                <a16:creationId xmlns:a16="http://schemas.microsoft.com/office/drawing/2014/main" id="{9B656A2F-D4C5-2943-91B2-51D750AABE83}"/>
              </a:ext>
            </a:extLst>
          </p:cNvPr>
          <p:cNvSpPr>
            <a:spLocks noGrp="1"/>
          </p:cNvSpPr>
          <p:nvPr>
            <p:ph type="ftr" sz="quarter" idx="11"/>
          </p:nvPr>
        </p:nvSpPr>
        <p:spPr>
          <a:xfrm>
            <a:off x="4038602" y="6356352"/>
            <a:ext cx="4114800" cy="365125"/>
          </a:xfrm>
          <a:prstGeom prst="rect">
            <a:avLst/>
          </a:prstGeom>
        </p:spPr>
        <p:txBody>
          <a:bodyPr/>
          <a:lstStyle/>
          <a:p>
            <a:endParaRPr lang="en-GB"/>
          </a:p>
        </p:txBody>
      </p:sp>
      <p:sp>
        <p:nvSpPr>
          <p:cNvPr id="6" name="Slide Number Placeholder 5">
            <a:extLst>
              <a:ext uri="{FF2B5EF4-FFF2-40B4-BE49-F238E27FC236}">
                <a16:creationId xmlns:a16="http://schemas.microsoft.com/office/drawing/2014/main" id="{2D3882F9-2622-6204-B643-28267F0327EF}"/>
              </a:ext>
            </a:extLst>
          </p:cNvPr>
          <p:cNvSpPr>
            <a:spLocks noGrp="1"/>
          </p:cNvSpPr>
          <p:nvPr>
            <p:ph type="sldNum" sz="quarter" idx="12"/>
          </p:nvPr>
        </p:nvSpPr>
        <p:spPr>
          <a:xfrm>
            <a:off x="8610601" y="6356352"/>
            <a:ext cx="2743200" cy="365125"/>
          </a:xfrm>
          <a:prstGeom prst="rect">
            <a:avLst/>
          </a:prstGeom>
        </p:spPr>
        <p:txBody>
          <a:bodyPr/>
          <a:lstStyle/>
          <a:p>
            <a:fld id="{8D19E2C0-4E69-4411-8CDE-A85CC7979F84}" type="slidenum">
              <a:rPr lang="en-GB" smtClean="0"/>
              <a:t>‹#›</a:t>
            </a:fld>
            <a:endParaRPr lang="en-GB"/>
          </a:p>
        </p:txBody>
      </p:sp>
    </p:spTree>
    <p:extLst>
      <p:ext uri="{BB962C8B-B14F-4D97-AF65-F5344CB8AC3E}">
        <p14:creationId xmlns:p14="http://schemas.microsoft.com/office/powerpoint/2010/main" val="19680400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E2D6D9FF-DE5C-BE14-5B92-8EE7F744DA08}"/>
              </a:ext>
            </a:extLst>
          </p:cNvPr>
          <p:cNvSpPr>
            <a:spLocks noGrp="1"/>
          </p:cNvSpPr>
          <p:nvPr>
            <p:ph type="title" orient="vert"/>
          </p:nvPr>
        </p:nvSpPr>
        <p:spPr>
          <a:xfrm>
            <a:off x="8724902"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BA468AA3-0A0C-A7B2-F1B2-C95F75F1B9E5}"/>
              </a:ext>
            </a:extLst>
          </p:cNvPr>
          <p:cNvSpPr>
            <a:spLocks noGrp="1"/>
          </p:cNvSpPr>
          <p:nvPr>
            <p:ph type="body" orient="vert" idx="1"/>
          </p:nvPr>
        </p:nvSpPr>
        <p:spPr>
          <a:xfrm>
            <a:off x="838201"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68E0EAC7-8FBD-7CE1-DCCF-E08EB59198A7}"/>
              </a:ext>
            </a:extLst>
          </p:cNvPr>
          <p:cNvSpPr>
            <a:spLocks noGrp="1"/>
          </p:cNvSpPr>
          <p:nvPr>
            <p:ph type="dt" sz="half" idx="10"/>
          </p:nvPr>
        </p:nvSpPr>
        <p:spPr>
          <a:xfrm>
            <a:off x="838201" y="6356352"/>
            <a:ext cx="2743200" cy="365125"/>
          </a:xfrm>
          <a:prstGeom prst="rect">
            <a:avLst/>
          </a:prstGeom>
        </p:spPr>
        <p:txBody>
          <a:bodyPr/>
          <a:lstStyle/>
          <a:p>
            <a:fld id="{BBEA2460-EE7B-41A7-97F1-CDDE9DD4F96F}" type="datetimeFigureOut">
              <a:rPr lang="en-GB" smtClean="0"/>
              <a:t>16/06/2026</a:t>
            </a:fld>
            <a:endParaRPr lang="en-GB"/>
          </a:p>
        </p:txBody>
      </p:sp>
      <p:sp>
        <p:nvSpPr>
          <p:cNvPr id="5" name="Footer Placeholder 4">
            <a:extLst>
              <a:ext uri="{FF2B5EF4-FFF2-40B4-BE49-F238E27FC236}">
                <a16:creationId xmlns:a16="http://schemas.microsoft.com/office/drawing/2014/main" id="{F213A872-DA6F-2B95-ED79-4705D7E19C4D}"/>
              </a:ext>
            </a:extLst>
          </p:cNvPr>
          <p:cNvSpPr>
            <a:spLocks noGrp="1"/>
          </p:cNvSpPr>
          <p:nvPr>
            <p:ph type="ftr" sz="quarter" idx="11"/>
          </p:nvPr>
        </p:nvSpPr>
        <p:spPr>
          <a:xfrm>
            <a:off x="4038602" y="6356352"/>
            <a:ext cx="4114800" cy="365125"/>
          </a:xfrm>
          <a:prstGeom prst="rect">
            <a:avLst/>
          </a:prstGeom>
        </p:spPr>
        <p:txBody>
          <a:bodyPr/>
          <a:lstStyle/>
          <a:p>
            <a:endParaRPr lang="en-GB"/>
          </a:p>
        </p:txBody>
      </p:sp>
      <p:sp>
        <p:nvSpPr>
          <p:cNvPr id="6" name="Slide Number Placeholder 5">
            <a:extLst>
              <a:ext uri="{FF2B5EF4-FFF2-40B4-BE49-F238E27FC236}">
                <a16:creationId xmlns:a16="http://schemas.microsoft.com/office/drawing/2014/main" id="{189CF7CE-3732-5275-569D-B006F3A29318}"/>
              </a:ext>
            </a:extLst>
          </p:cNvPr>
          <p:cNvSpPr>
            <a:spLocks noGrp="1"/>
          </p:cNvSpPr>
          <p:nvPr>
            <p:ph type="sldNum" sz="quarter" idx="12"/>
          </p:nvPr>
        </p:nvSpPr>
        <p:spPr>
          <a:xfrm>
            <a:off x="8610601" y="6356352"/>
            <a:ext cx="2743200" cy="365125"/>
          </a:xfrm>
          <a:prstGeom prst="rect">
            <a:avLst/>
          </a:prstGeom>
        </p:spPr>
        <p:txBody>
          <a:bodyPr/>
          <a:lstStyle/>
          <a:p>
            <a:fld id="{8D19E2C0-4E69-4411-8CDE-A85CC7979F84}" type="slidenum">
              <a:rPr lang="en-GB" smtClean="0"/>
              <a:t>‹#›</a:t>
            </a:fld>
            <a:endParaRPr lang="en-GB"/>
          </a:p>
        </p:txBody>
      </p:sp>
    </p:spTree>
    <p:extLst>
      <p:ext uri="{BB962C8B-B14F-4D97-AF65-F5344CB8AC3E}">
        <p14:creationId xmlns:p14="http://schemas.microsoft.com/office/powerpoint/2010/main" val="139021335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tx" preserve="1">
  <p:cSld name="Title and Content 0">
    <p:spTree>
      <p:nvGrpSpPr>
        <p:cNvPr id="1" name=""/>
        <p:cNvGrpSpPr/>
        <p:nvPr/>
      </p:nvGrpSpPr>
      <p:grpSpPr>
        <a:xfrm>
          <a:off x="0" y="0"/>
          <a:ext cx="0" cy="0"/>
          <a:chOff x="0" y="0"/>
          <a:chExt cx="0" cy="0"/>
        </a:xfrm>
      </p:grpSpPr>
      <p:sp>
        <p:nvSpPr>
          <p:cNvPr id="32" name="Title Text"/>
          <p:cNvSpPr txBox="1">
            <a:spLocks noGrp="1"/>
          </p:cNvSpPr>
          <p:nvPr>
            <p:ph type="title"/>
          </p:nvPr>
        </p:nvSpPr>
        <p:spPr>
          <a:prstGeom prst="rect">
            <a:avLst/>
          </a:prstGeom>
        </p:spPr>
        <p:txBody>
          <a:bodyPr/>
          <a:lstStyle/>
          <a:p>
            <a:r>
              <a:t>Title Text</a:t>
            </a:r>
          </a:p>
        </p:txBody>
      </p:sp>
      <p:sp>
        <p:nvSpPr>
          <p:cNvPr id="33" name="Body Level One…"/>
          <p:cNvSpPr txBox="1">
            <a:spLocks noGrp="1"/>
          </p:cNvSpPr>
          <p:nvPr>
            <p:ph type="body" sz="quarter" idx="1"/>
          </p:nvPr>
        </p:nvSpPr>
        <p:spPr>
          <a:xfrm>
            <a:off x="1182678" y="1143141"/>
            <a:ext cx="6318251" cy="2226735"/>
          </a:xfrm>
          <a:prstGeom prst="rect">
            <a:avLst/>
          </a:prstGeom>
        </p:spPr>
        <p:txBody>
          <a:bodyPr/>
          <a:lstStyle/>
          <a:p>
            <a:r>
              <a:t>Body Level One</a:t>
            </a:r>
          </a:p>
          <a:p>
            <a:pPr lvl="1"/>
            <a:r>
              <a:t>Body Level Two</a:t>
            </a:r>
          </a:p>
          <a:p>
            <a:pPr lvl="2"/>
            <a:r>
              <a:t>Body Level Three</a:t>
            </a:r>
          </a:p>
          <a:p>
            <a:pPr lvl="3"/>
            <a:r>
              <a:t>Body Level Four</a:t>
            </a:r>
          </a:p>
          <a:p>
            <a:pPr lvl="4"/>
            <a:r>
              <a:t>Body Level Five</a:t>
            </a:r>
          </a:p>
        </p:txBody>
      </p:sp>
      <p:sp>
        <p:nvSpPr>
          <p:cNvPr id="34"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941335297"/>
      </p:ext>
    </p:extLst>
  </p:cSld>
  <p:clrMapOvr>
    <a:masterClrMapping/>
  </p:clrMapOvr>
  <p:transition spd="med"/>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tx" preserve="1">
  <p:cSld name="Title Only 0">
    <p:spTree>
      <p:nvGrpSpPr>
        <p:cNvPr id="1" name=""/>
        <p:cNvGrpSpPr/>
        <p:nvPr/>
      </p:nvGrpSpPr>
      <p:grpSpPr>
        <a:xfrm>
          <a:off x="0" y="0"/>
          <a:ext cx="0" cy="0"/>
          <a:chOff x="0" y="0"/>
          <a:chExt cx="0" cy="0"/>
        </a:xfrm>
      </p:grpSpPr>
      <p:sp>
        <p:nvSpPr>
          <p:cNvPr id="58" name="Title Text"/>
          <p:cNvSpPr txBox="1">
            <a:spLocks noGrp="1"/>
          </p:cNvSpPr>
          <p:nvPr>
            <p:ph type="title"/>
          </p:nvPr>
        </p:nvSpPr>
        <p:spPr>
          <a:prstGeom prst="rect">
            <a:avLst/>
          </a:prstGeom>
        </p:spPr>
        <p:txBody>
          <a:bodyPr/>
          <a:lstStyle/>
          <a:p>
            <a:r>
              <a:t>Title Text</a:t>
            </a:r>
          </a:p>
        </p:txBody>
      </p:sp>
      <p:sp>
        <p:nvSpPr>
          <p:cNvPr id="59"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176422612"/>
      </p:ext>
    </p:extLst>
  </p:cSld>
  <p:clrMapOvr>
    <a:masterClrMapping/>
  </p:clrMapOvr>
  <p:transition spd="med"/>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type="tx" preserve="1">
  <p:cSld name="Blank 0">
    <p:spTree>
      <p:nvGrpSpPr>
        <p:cNvPr id="1" name=""/>
        <p:cNvGrpSpPr/>
        <p:nvPr/>
      </p:nvGrpSpPr>
      <p:grpSpPr>
        <a:xfrm>
          <a:off x="0" y="0"/>
          <a:ext cx="0" cy="0"/>
          <a:chOff x="0" y="0"/>
          <a:chExt cx="0" cy="0"/>
        </a:xfrm>
      </p:grpSpPr>
      <p:sp>
        <p:nvSpPr>
          <p:cNvPr id="74"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584230437"/>
      </p:ext>
    </p:extLst>
  </p:cSld>
  <p:clrMapOvr>
    <a:masterClrMapping/>
  </p:clrMapOvr>
  <p:transition spd="med"/>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Placeholder Slide">
    <p:spTree>
      <p:nvGrpSpPr>
        <p:cNvPr id="1" name=""/>
        <p:cNvGrpSpPr/>
        <p:nvPr/>
      </p:nvGrpSpPr>
      <p:grpSpPr>
        <a:xfrm>
          <a:off x="0" y="0"/>
          <a:ext cx="0" cy="0"/>
          <a:chOff x="0" y="0"/>
          <a:chExt cx="0" cy="0"/>
        </a:xfrm>
      </p:grpSpPr>
      <p:sp>
        <p:nvSpPr>
          <p:cNvPr id="12" name="Picture Placeholder 8"/>
          <p:cNvSpPr>
            <a:spLocks noGrp="1"/>
          </p:cNvSpPr>
          <p:nvPr>
            <p:ph type="pic" sz="quarter" idx="10"/>
          </p:nvPr>
        </p:nvSpPr>
        <p:spPr>
          <a:xfrm>
            <a:off x="0" y="3759200"/>
            <a:ext cx="4004331" cy="3098800"/>
          </a:xfrm>
          <a:prstGeom prst="rect">
            <a:avLst/>
          </a:prstGeom>
          <a:solidFill>
            <a:schemeClr val="bg1">
              <a:lumMod val="95000"/>
            </a:schemeClr>
          </a:solidFill>
        </p:spPr>
        <p:txBody>
          <a:bodyPr>
            <a:normAutofit/>
          </a:bodyPr>
          <a:lstStyle>
            <a:lvl1pPr>
              <a:defRPr sz="1400"/>
            </a:lvl1pPr>
          </a:lstStyle>
          <a:p>
            <a:endParaRPr lang="en-US"/>
          </a:p>
        </p:txBody>
      </p:sp>
      <p:sp>
        <p:nvSpPr>
          <p:cNvPr id="13" name="Picture Placeholder 8"/>
          <p:cNvSpPr>
            <a:spLocks noGrp="1"/>
          </p:cNvSpPr>
          <p:nvPr>
            <p:ph type="pic" sz="quarter" idx="11"/>
          </p:nvPr>
        </p:nvSpPr>
        <p:spPr>
          <a:xfrm>
            <a:off x="4096898" y="3759200"/>
            <a:ext cx="3994187" cy="3098800"/>
          </a:xfrm>
          <a:prstGeom prst="rect">
            <a:avLst/>
          </a:prstGeom>
          <a:solidFill>
            <a:schemeClr val="bg1">
              <a:lumMod val="95000"/>
            </a:schemeClr>
          </a:solidFill>
        </p:spPr>
        <p:txBody>
          <a:bodyPr>
            <a:normAutofit/>
          </a:bodyPr>
          <a:lstStyle>
            <a:lvl1pPr>
              <a:defRPr sz="1400"/>
            </a:lvl1pPr>
          </a:lstStyle>
          <a:p>
            <a:endParaRPr lang="en-US"/>
          </a:p>
        </p:txBody>
      </p:sp>
      <p:sp>
        <p:nvSpPr>
          <p:cNvPr id="14" name="Picture Placeholder 8"/>
          <p:cNvSpPr>
            <a:spLocks noGrp="1"/>
          </p:cNvSpPr>
          <p:nvPr>
            <p:ph type="pic" sz="quarter" idx="12"/>
          </p:nvPr>
        </p:nvSpPr>
        <p:spPr>
          <a:xfrm>
            <a:off x="8183652" y="3759200"/>
            <a:ext cx="4008348" cy="3098800"/>
          </a:xfrm>
          <a:prstGeom prst="rect">
            <a:avLst/>
          </a:prstGeom>
          <a:solidFill>
            <a:schemeClr val="bg1">
              <a:lumMod val="95000"/>
            </a:schemeClr>
          </a:solidFill>
        </p:spPr>
        <p:txBody>
          <a:bodyPr>
            <a:normAutofit/>
          </a:bodyPr>
          <a:lstStyle>
            <a:lvl1pPr>
              <a:defRPr sz="1400"/>
            </a:lvl1pPr>
          </a:lstStyle>
          <a:p>
            <a:endParaRPr lang="en-US"/>
          </a:p>
        </p:txBody>
      </p:sp>
    </p:spTree>
    <p:extLst>
      <p:ext uri="{BB962C8B-B14F-4D97-AF65-F5344CB8AC3E}">
        <p14:creationId xmlns:p14="http://schemas.microsoft.com/office/powerpoint/2010/main" val="53846132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Slajd tytułowy">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2B3B74F4-E297-F1DB-9F71-2C4C1EE2A6A2}"/>
              </a:ext>
            </a:extLst>
          </p:cNvPr>
          <p:cNvSpPr>
            <a:spLocks noGrp="1"/>
          </p:cNvSpPr>
          <p:nvPr>
            <p:ph type="ctrTitle"/>
          </p:nvPr>
        </p:nvSpPr>
        <p:spPr>
          <a:xfrm>
            <a:off x="1524398" y="1122363"/>
            <a:ext cx="9144001" cy="2387600"/>
          </a:xfrm>
        </p:spPr>
        <p:txBody>
          <a:bodyPr anchor="b"/>
          <a:lstStyle>
            <a:lvl1pPr algn="ctr">
              <a:defRPr sz="3001"/>
            </a:lvl1pPr>
          </a:lstStyle>
          <a:p>
            <a:r>
              <a:rPr lang="pl-PL"/>
              <a:t>Kliknij, aby edytować styl</a:t>
            </a:r>
          </a:p>
        </p:txBody>
      </p:sp>
      <p:sp>
        <p:nvSpPr>
          <p:cNvPr id="3" name="Podtytuł 2">
            <a:extLst>
              <a:ext uri="{FF2B5EF4-FFF2-40B4-BE49-F238E27FC236}">
                <a16:creationId xmlns:a16="http://schemas.microsoft.com/office/drawing/2014/main" id="{FEF32CE7-3953-AC07-2C56-6D5EA0FD39B0}"/>
              </a:ext>
            </a:extLst>
          </p:cNvPr>
          <p:cNvSpPr>
            <a:spLocks noGrp="1"/>
          </p:cNvSpPr>
          <p:nvPr>
            <p:ph type="subTitle" idx="1"/>
          </p:nvPr>
        </p:nvSpPr>
        <p:spPr>
          <a:xfrm>
            <a:off x="1524398" y="3602039"/>
            <a:ext cx="9144001" cy="1655763"/>
          </a:xfrm>
        </p:spPr>
        <p:txBody>
          <a:bodyPr/>
          <a:lstStyle>
            <a:lvl1pPr marL="0" indent="0" algn="ctr">
              <a:buNone/>
              <a:defRPr sz="1200"/>
            </a:lvl1pPr>
            <a:lvl2pPr marL="228694" indent="0" algn="ctr">
              <a:buNone/>
              <a:defRPr sz="1001"/>
            </a:lvl2pPr>
            <a:lvl3pPr marL="457387" indent="0" algn="ctr">
              <a:buNone/>
              <a:defRPr sz="901"/>
            </a:lvl3pPr>
            <a:lvl4pPr marL="686081" indent="0" algn="ctr">
              <a:buNone/>
              <a:defRPr sz="800"/>
            </a:lvl4pPr>
            <a:lvl5pPr marL="914775" indent="0" algn="ctr">
              <a:buNone/>
              <a:defRPr sz="800"/>
            </a:lvl5pPr>
            <a:lvl6pPr marL="1143468" indent="0" algn="ctr">
              <a:buNone/>
              <a:defRPr sz="800"/>
            </a:lvl6pPr>
            <a:lvl7pPr marL="1372162" indent="0" algn="ctr">
              <a:buNone/>
              <a:defRPr sz="800"/>
            </a:lvl7pPr>
            <a:lvl8pPr marL="1600856" indent="0" algn="ctr">
              <a:buNone/>
              <a:defRPr sz="800"/>
            </a:lvl8pPr>
            <a:lvl9pPr marL="1829550" indent="0" algn="ctr">
              <a:buNone/>
              <a:defRPr sz="800"/>
            </a:lvl9pPr>
          </a:lstStyle>
          <a:p>
            <a:r>
              <a:rPr lang="pl-PL"/>
              <a:t>Kliknij, aby edytować styl wzorca podtytułu</a:t>
            </a:r>
          </a:p>
        </p:txBody>
      </p:sp>
      <p:sp>
        <p:nvSpPr>
          <p:cNvPr id="4" name="Symbol zastępczy daty 3">
            <a:extLst>
              <a:ext uri="{FF2B5EF4-FFF2-40B4-BE49-F238E27FC236}">
                <a16:creationId xmlns:a16="http://schemas.microsoft.com/office/drawing/2014/main" id="{0C7D1CAF-33A4-F03E-C8B0-668AA9795E4C}"/>
              </a:ext>
            </a:extLst>
          </p:cNvPr>
          <p:cNvSpPr>
            <a:spLocks noGrp="1"/>
          </p:cNvSpPr>
          <p:nvPr>
            <p:ph type="dt" sz="half" idx="10"/>
          </p:nvPr>
        </p:nvSpPr>
        <p:spPr/>
        <p:txBody>
          <a:bodyPr/>
          <a:lstStyle/>
          <a:p>
            <a:fld id="{37E439DE-A9DD-4FAF-BE2E-0355005387DE}" type="datetimeFigureOut">
              <a:rPr lang="pl-PL" smtClean="0"/>
              <a:t>16.06.2026</a:t>
            </a:fld>
            <a:endParaRPr lang="pl-PL"/>
          </a:p>
        </p:txBody>
      </p:sp>
      <p:sp>
        <p:nvSpPr>
          <p:cNvPr id="5" name="Symbol zastępczy stopki 4">
            <a:extLst>
              <a:ext uri="{FF2B5EF4-FFF2-40B4-BE49-F238E27FC236}">
                <a16:creationId xmlns:a16="http://schemas.microsoft.com/office/drawing/2014/main" id="{E09A986E-9FB3-B836-25A5-BC28358B3E41}"/>
              </a:ext>
            </a:extLst>
          </p:cNvPr>
          <p:cNvSpPr>
            <a:spLocks noGrp="1"/>
          </p:cNvSpPr>
          <p:nvPr>
            <p:ph type="ftr" sz="quarter" idx="11"/>
          </p:nvPr>
        </p:nvSpPr>
        <p:spPr/>
        <p:txBody>
          <a:bodyPr/>
          <a:lstStyle/>
          <a:p>
            <a:endParaRPr lang="pl-PL"/>
          </a:p>
        </p:txBody>
      </p:sp>
      <p:sp>
        <p:nvSpPr>
          <p:cNvPr id="6" name="Symbol zastępczy numeru slajdu 5">
            <a:extLst>
              <a:ext uri="{FF2B5EF4-FFF2-40B4-BE49-F238E27FC236}">
                <a16:creationId xmlns:a16="http://schemas.microsoft.com/office/drawing/2014/main" id="{FF4A639D-D3C0-9651-91C5-F7395CF09914}"/>
              </a:ext>
            </a:extLst>
          </p:cNvPr>
          <p:cNvSpPr>
            <a:spLocks noGrp="1"/>
          </p:cNvSpPr>
          <p:nvPr>
            <p:ph type="sldNum" sz="quarter" idx="12"/>
          </p:nvPr>
        </p:nvSpPr>
        <p:spPr/>
        <p:txBody>
          <a:bodyPr/>
          <a:lstStyle/>
          <a:p>
            <a:fld id="{595706E7-CCF7-4936-B98B-1B2F2BEFA7C4}" type="slidenum">
              <a:rPr lang="pl-PL" smtClean="0"/>
              <a:t>‹#›</a:t>
            </a:fld>
            <a:endParaRPr lang="pl-PL"/>
          </a:p>
        </p:txBody>
      </p:sp>
    </p:spTree>
    <p:extLst>
      <p:ext uri="{BB962C8B-B14F-4D97-AF65-F5344CB8AC3E}">
        <p14:creationId xmlns:p14="http://schemas.microsoft.com/office/powerpoint/2010/main" val="1516230502"/>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ytuł i zawartość">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7D942957-1459-5652-9352-EE373F5472C3}"/>
              </a:ext>
            </a:extLst>
          </p:cNvPr>
          <p:cNvSpPr>
            <a:spLocks noGrp="1"/>
          </p:cNvSpPr>
          <p:nvPr>
            <p:ph type="title"/>
          </p:nvPr>
        </p:nvSpPr>
        <p:spPr/>
        <p:txBody>
          <a:bodyPr/>
          <a:lstStyle/>
          <a:p>
            <a:r>
              <a:rPr lang="pl-PL"/>
              <a:t>Kliknij, aby edytować styl</a:t>
            </a:r>
          </a:p>
        </p:txBody>
      </p:sp>
      <p:sp>
        <p:nvSpPr>
          <p:cNvPr id="3" name="Symbol zastępczy zawartości 2">
            <a:extLst>
              <a:ext uri="{FF2B5EF4-FFF2-40B4-BE49-F238E27FC236}">
                <a16:creationId xmlns:a16="http://schemas.microsoft.com/office/drawing/2014/main" id="{64C98ACB-168B-E4B2-6C8E-8E7E35FCE3CA}"/>
              </a:ext>
            </a:extLst>
          </p:cNvPr>
          <p:cNvSpPr>
            <a:spLocks noGrp="1"/>
          </p:cNvSpPr>
          <p:nvPr>
            <p:ph idx="1"/>
          </p:nvPr>
        </p:nvSpPr>
        <p:spPr/>
        <p:txBody>
          <a:bodyPr/>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p>
        </p:txBody>
      </p:sp>
      <p:sp>
        <p:nvSpPr>
          <p:cNvPr id="4" name="Symbol zastępczy daty 3">
            <a:extLst>
              <a:ext uri="{FF2B5EF4-FFF2-40B4-BE49-F238E27FC236}">
                <a16:creationId xmlns:a16="http://schemas.microsoft.com/office/drawing/2014/main" id="{1A478677-D541-86C8-BF2B-6779FEEA565E}"/>
              </a:ext>
            </a:extLst>
          </p:cNvPr>
          <p:cNvSpPr>
            <a:spLocks noGrp="1"/>
          </p:cNvSpPr>
          <p:nvPr>
            <p:ph type="dt" sz="half" idx="10"/>
          </p:nvPr>
        </p:nvSpPr>
        <p:spPr/>
        <p:txBody>
          <a:bodyPr/>
          <a:lstStyle/>
          <a:p>
            <a:fld id="{37E439DE-A9DD-4FAF-BE2E-0355005387DE}" type="datetimeFigureOut">
              <a:rPr lang="pl-PL" smtClean="0"/>
              <a:t>16.06.2026</a:t>
            </a:fld>
            <a:endParaRPr lang="pl-PL"/>
          </a:p>
        </p:txBody>
      </p:sp>
      <p:sp>
        <p:nvSpPr>
          <p:cNvPr id="5" name="Symbol zastępczy stopki 4">
            <a:extLst>
              <a:ext uri="{FF2B5EF4-FFF2-40B4-BE49-F238E27FC236}">
                <a16:creationId xmlns:a16="http://schemas.microsoft.com/office/drawing/2014/main" id="{7A972E4D-0BA3-2595-445F-D8FA6044A4FE}"/>
              </a:ext>
            </a:extLst>
          </p:cNvPr>
          <p:cNvSpPr>
            <a:spLocks noGrp="1"/>
          </p:cNvSpPr>
          <p:nvPr>
            <p:ph type="ftr" sz="quarter" idx="11"/>
          </p:nvPr>
        </p:nvSpPr>
        <p:spPr/>
        <p:txBody>
          <a:bodyPr/>
          <a:lstStyle/>
          <a:p>
            <a:endParaRPr lang="pl-PL"/>
          </a:p>
        </p:txBody>
      </p:sp>
      <p:sp>
        <p:nvSpPr>
          <p:cNvPr id="6" name="Symbol zastępczy numeru slajdu 5">
            <a:extLst>
              <a:ext uri="{FF2B5EF4-FFF2-40B4-BE49-F238E27FC236}">
                <a16:creationId xmlns:a16="http://schemas.microsoft.com/office/drawing/2014/main" id="{9D43AF8D-D750-554B-140F-3E7EFCD76232}"/>
              </a:ext>
            </a:extLst>
          </p:cNvPr>
          <p:cNvSpPr>
            <a:spLocks noGrp="1"/>
          </p:cNvSpPr>
          <p:nvPr>
            <p:ph type="sldNum" sz="quarter" idx="12"/>
          </p:nvPr>
        </p:nvSpPr>
        <p:spPr/>
        <p:txBody>
          <a:bodyPr/>
          <a:lstStyle/>
          <a:p>
            <a:fld id="{595706E7-CCF7-4936-B98B-1B2F2BEFA7C4}" type="slidenum">
              <a:rPr lang="pl-PL" smtClean="0"/>
              <a:t>‹#›</a:t>
            </a:fld>
            <a:endParaRPr lang="pl-PL"/>
          </a:p>
        </p:txBody>
      </p:sp>
    </p:spTree>
    <p:extLst>
      <p:ext uri="{BB962C8B-B14F-4D97-AF65-F5344CB8AC3E}">
        <p14:creationId xmlns:p14="http://schemas.microsoft.com/office/powerpoint/2010/main" val="1863114503"/>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Nagłówek sekcji">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97FBA986-1222-CFFA-0EB2-A260003DAD16}"/>
              </a:ext>
            </a:extLst>
          </p:cNvPr>
          <p:cNvSpPr>
            <a:spLocks noGrp="1"/>
          </p:cNvSpPr>
          <p:nvPr>
            <p:ph type="title"/>
          </p:nvPr>
        </p:nvSpPr>
        <p:spPr>
          <a:xfrm>
            <a:off x="832066" y="1709738"/>
            <a:ext cx="10515164" cy="2852738"/>
          </a:xfrm>
        </p:spPr>
        <p:txBody>
          <a:bodyPr anchor="b"/>
          <a:lstStyle>
            <a:lvl1pPr>
              <a:defRPr sz="3001"/>
            </a:lvl1pPr>
          </a:lstStyle>
          <a:p>
            <a:r>
              <a:rPr lang="pl-PL"/>
              <a:t>Kliknij, aby edytować styl</a:t>
            </a:r>
          </a:p>
        </p:txBody>
      </p:sp>
      <p:sp>
        <p:nvSpPr>
          <p:cNvPr id="3" name="Symbol zastępczy tekstu 2">
            <a:extLst>
              <a:ext uri="{FF2B5EF4-FFF2-40B4-BE49-F238E27FC236}">
                <a16:creationId xmlns:a16="http://schemas.microsoft.com/office/drawing/2014/main" id="{A9662853-BC79-FE93-5F4B-E2C308978733}"/>
              </a:ext>
            </a:extLst>
          </p:cNvPr>
          <p:cNvSpPr>
            <a:spLocks noGrp="1"/>
          </p:cNvSpPr>
          <p:nvPr>
            <p:ph type="body" idx="1"/>
          </p:nvPr>
        </p:nvSpPr>
        <p:spPr>
          <a:xfrm>
            <a:off x="832066" y="4589463"/>
            <a:ext cx="10515164" cy="1500188"/>
          </a:xfrm>
        </p:spPr>
        <p:txBody>
          <a:bodyPr/>
          <a:lstStyle>
            <a:lvl1pPr marL="0" indent="0">
              <a:buNone/>
              <a:defRPr sz="1200">
                <a:solidFill>
                  <a:schemeClr val="tx1">
                    <a:tint val="82000"/>
                  </a:schemeClr>
                </a:solidFill>
              </a:defRPr>
            </a:lvl1pPr>
            <a:lvl2pPr marL="228694" indent="0">
              <a:buNone/>
              <a:defRPr sz="1001">
                <a:solidFill>
                  <a:schemeClr val="tx1">
                    <a:tint val="82000"/>
                  </a:schemeClr>
                </a:solidFill>
              </a:defRPr>
            </a:lvl2pPr>
            <a:lvl3pPr marL="457387" indent="0">
              <a:buNone/>
              <a:defRPr sz="901">
                <a:solidFill>
                  <a:schemeClr val="tx1">
                    <a:tint val="82000"/>
                  </a:schemeClr>
                </a:solidFill>
              </a:defRPr>
            </a:lvl3pPr>
            <a:lvl4pPr marL="686081" indent="0">
              <a:buNone/>
              <a:defRPr sz="800">
                <a:solidFill>
                  <a:schemeClr val="tx1">
                    <a:tint val="82000"/>
                  </a:schemeClr>
                </a:solidFill>
              </a:defRPr>
            </a:lvl4pPr>
            <a:lvl5pPr marL="914775" indent="0">
              <a:buNone/>
              <a:defRPr sz="800">
                <a:solidFill>
                  <a:schemeClr val="tx1">
                    <a:tint val="82000"/>
                  </a:schemeClr>
                </a:solidFill>
              </a:defRPr>
            </a:lvl5pPr>
            <a:lvl6pPr marL="1143468" indent="0">
              <a:buNone/>
              <a:defRPr sz="800">
                <a:solidFill>
                  <a:schemeClr val="tx1">
                    <a:tint val="82000"/>
                  </a:schemeClr>
                </a:solidFill>
              </a:defRPr>
            </a:lvl6pPr>
            <a:lvl7pPr marL="1372162" indent="0">
              <a:buNone/>
              <a:defRPr sz="800">
                <a:solidFill>
                  <a:schemeClr val="tx1">
                    <a:tint val="82000"/>
                  </a:schemeClr>
                </a:solidFill>
              </a:defRPr>
            </a:lvl7pPr>
            <a:lvl8pPr marL="1600856" indent="0">
              <a:buNone/>
              <a:defRPr sz="800">
                <a:solidFill>
                  <a:schemeClr val="tx1">
                    <a:tint val="82000"/>
                  </a:schemeClr>
                </a:solidFill>
              </a:defRPr>
            </a:lvl8pPr>
            <a:lvl9pPr marL="1829550" indent="0">
              <a:buNone/>
              <a:defRPr sz="800">
                <a:solidFill>
                  <a:schemeClr val="tx1">
                    <a:tint val="82000"/>
                  </a:schemeClr>
                </a:solidFill>
              </a:defRPr>
            </a:lvl9pPr>
          </a:lstStyle>
          <a:p>
            <a:pPr lvl="0"/>
            <a:r>
              <a:rPr lang="pl-PL"/>
              <a:t>Kliknij, aby edytować style wzorca tekstu</a:t>
            </a:r>
          </a:p>
        </p:txBody>
      </p:sp>
      <p:sp>
        <p:nvSpPr>
          <p:cNvPr id="4" name="Symbol zastępczy daty 3">
            <a:extLst>
              <a:ext uri="{FF2B5EF4-FFF2-40B4-BE49-F238E27FC236}">
                <a16:creationId xmlns:a16="http://schemas.microsoft.com/office/drawing/2014/main" id="{EB6EC028-F373-3979-040B-55ADF2ACD15A}"/>
              </a:ext>
            </a:extLst>
          </p:cNvPr>
          <p:cNvSpPr>
            <a:spLocks noGrp="1"/>
          </p:cNvSpPr>
          <p:nvPr>
            <p:ph type="dt" sz="half" idx="10"/>
          </p:nvPr>
        </p:nvSpPr>
        <p:spPr/>
        <p:txBody>
          <a:bodyPr/>
          <a:lstStyle/>
          <a:p>
            <a:fld id="{37E439DE-A9DD-4FAF-BE2E-0355005387DE}" type="datetimeFigureOut">
              <a:rPr lang="pl-PL" smtClean="0"/>
              <a:t>16.06.2026</a:t>
            </a:fld>
            <a:endParaRPr lang="pl-PL"/>
          </a:p>
        </p:txBody>
      </p:sp>
      <p:sp>
        <p:nvSpPr>
          <p:cNvPr id="5" name="Symbol zastępczy stopki 4">
            <a:extLst>
              <a:ext uri="{FF2B5EF4-FFF2-40B4-BE49-F238E27FC236}">
                <a16:creationId xmlns:a16="http://schemas.microsoft.com/office/drawing/2014/main" id="{F8A6E772-428B-7BD7-3318-F524682CB31C}"/>
              </a:ext>
            </a:extLst>
          </p:cNvPr>
          <p:cNvSpPr>
            <a:spLocks noGrp="1"/>
          </p:cNvSpPr>
          <p:nvPr>
            <p:ph type="ftr" sz="quarter" idx="11"/>
          </p:nvPr>
        </p:nvSpPr>
        <p:spPr/>
        <p:txBody>
          <a:bodyPr/>
          <a:lstStyle/>
          <a:p>
            <a:endParaRPr lang="pl-PL"/>
          </a:p>
        </p:txBody>
      </p:sp>
      <p:sp>
        <p:nvSpPr>
          <p:cNvPr id="6" name="Symbol zastępczy numeru slajdu 5">
            <a:extLst>
              <a:ext uri="{FF2B5EF4-FFF2-40B4-BE49-F238E27FC236}">
                <a16:creationId xmlns:a16="http://schemas.microsoft.com/office/drawing/2014/main" id="{74D0F331-E258-73BC-5AEA-8D24436B6B01}"/>
              </a:ext>
            </a:extLst>
          </p:cNvPr>
          <p:cNvSpPr>
            <a:spLocks noGrp="1"/>
          </p:cNvSpPr>
          <p:nvPr>
            <p:ph type="sldNum" sz="quarter" idx="12"/>
          </p:nvPr>
        </p:nvSpPr>
        <p:spPr/>
        <p:txBody>
          <a:bodyPr/>
          <a:lstStyle/>
          <a:p>
            <a:fld id="{595706E7-CCF7-4936-B98B-1B2F2BEFA7C4}" type="slidenum">
              <a:rPr lang="pl-PL" smtClean="0"/>
              <a:t>‹#›</a:t>
            </a:fld>
            <a:endParaRPr lang="pl-PL"/>
          </a:p>
        </p:txBody>
      </p:sp>
    </p:spTree>
    <p:extLst>
      <p:ext uri="{BB962C8B-B14F-4D97-AF65-F5344CB8AC3E}">
        <p14:creationId xmlns:p14="http://schemas.microsoft.com/office/powerpoint/2010/main" val="1026883547"/>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Dwa elementy zawartości">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A7E5BD49-F5D2-C7D2-C9FC-3C9A511A3425}"/>
              </a:ext>
            </a:extLst>
          </p:cNvPr>
          <p:cNvSpPr>
            <a:spLocks noGrp="1"/>
          </p:cNvSpPr>
          <p:nvPr>
            <p:ph type="title"/>
          </p:nvPr>
        </p:nvSpPr>
        <p:spPr/>
        <p:txBody>
          <a:bodyPr/>
          <a:lstStyle/>
          <a:p>
            <a:r>
              <a:rPr lang="pl-PL"/>
              <a:t>Kliknij, aby edytować styl</a:t>
            </a:r>
          </a:p>
        </p:txBody>
      </p:sp>
      <p:sp>
        <p:nvSpPr>
          <p:cNvPr id="3" name="Symbol zastępczy zawartości 2">
            <a:extLst>
              <a:ext uri="{FF2B5EF4-FFF2-40B4-BE49-F238E27FC236}">
                <a16:creationId xmlns:a16="http://schemas.microsoft.com/office/drawing/2014/main" id="{9583000F-C85C-60F3-30D8-8D95CD171F5F}"/>
              </a:ext>
            </a:extLst>
          </p:cNvPr>
          <p:cNvSpPr>
            <a:spLocks noGrp="1"/>
          </p:cNvSpPr>
          <p:nvPr>
            <p:ph sz="half" idx="1"/>
          </p:nvPr>
        </p:nvSpPr>
        <p:spPr>
          <a:xfrm>
            <a:off x="3581540" y="1825625"/>
            <a:ext cx="2476351" cy="4351338"/>
          </a:xfrm>
        </p:spPr>
        <p:txBody>
          <a:bodyPr/>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p>
        </p:txBody>
      </p:sp>
      <p:sp>
        <p:nvSpPr>
          <p:cNvPr id="4" name="Symbol zastępczy zawartości 3">
            <a:extLst>
              <a:ext uri="{FF2B5EF4-FFF2-40B4-BE49-F238E27FC236}">
                <a16:creationId xmlns:a16="http://schemas.microsoft.com/office/drawing/2014/main" id="{B7CE8BB0-9AA0-9701-78E6-8253698CC7E3}"/>
              </a:ext>
            </a:extLst>
          </p:cNvPr>
          <p:cNvSpPr>
            <a:spLocks noGrp="1"/>
          </p:cNvSpPr>
          <p:nvPr>
            <p:ph sz="half" idx="2"/>
          </p:nvPr>
        </p:nvSpPr>
        <p:spPr>
          <a:xfrm>
            <a:off x="6134110" y="1825625"/>
            <a:ext cx="5219472" cy="4351338"/>
          </a:xfrm>
        </p:spPr>
        <p:txBody>
          <a:bodyPr/>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p>
        </p:txBody>
      </p:sp>
      <p:sp>
        <p:nvSpPr>
          <p:cNvPr id="5" name="Symbol zastępczy daty 4">
            <a:extLst>
              <a:ext uri="{FF2B5EF4-FFF2-40B4-BE49-F238E27FC236}">
                <a16:creationId xmlns:a16="http://schemas.microsoft.com/office/drawing/2014/main" id="{9FE3C7A3-6462-F775-7317-BC4E4B6BCD77}"/>
              </a:ext>
            </a:extLst>
          </p:cNvPr>
          <p:cNvSpPr>
            <a:spLocks noGrp="1"/>
          </p:cNvSpPr>
          <p:nvPr>
            <p:ph type="dt" sz="half" idx="10"/>
          </p:nvPr>
        </p:nvSpPr>
        <p:spPr/>
        <p:txBody>
          <a:bodyPr/>
          <a:lstStyle/>
          <a:p>
            <a:fld id="{37E439DE-A9DD-4FAF-BE2E-0355005387DE}" type="datetimeFigureOut">
              <a:rPr lang="pl-PL" smtClean="0"/>
              <a:t>16.06.2026</a:t>
            </a:fld>
            <a:endParaRPr lang="pl-PL"/>
          </a:p>
        </p:txBody>
      </p:sp>
      <p:sp>
        <p:nvSpPr>
          <p:cNvPr id="6" name="Symbol zastępczy stopki 5">
            <a:extLst>
              <a:ext uri="{FF2B5EF4-FFF2-40B4-BE49-F238E27FC236}">
                <a16:creationId xmlns:a16="http://schemas.microsoft.com/office/drawing/2014/main" id="{7C17E93C-359A-305F-D81A-E6F984C35E07}"/>
              </a:ext>
            </a:extLst>
          </p:cNvPr>
          <p:cNvSpPr>
            <a:spLocks noGrp="1"/>
          </p:cNvSpPr>
          <p:nvPr>
            <p:ph type="ftr" sz="quarter" idx="11"/>
          </p:nvPr>
        </p:nvSpPr>
        <p:spPr/>
        <p:txBody>
          <a:bodyPr/>
          <a:lstStyle/>
          <a:p>
            <a:endParaRPr lang="pl-PL"/>
          </a:p>
        </p:txBody>
      </p:sp>
      <p:sp>
        <p:nvSpPr>
          <p:cNvPr id="7" name="Symbol zastępczy numeru slajdu 6">
            <a:extLst>
              <a:ext uri="{FF2B5EF4-FFF2-40B4-BE49-F238E27FC236}">
                <a16:creationId xmlns:a16="http://schemas.microsoft.com/office/drawing/2014/main" id="{4B33AB90-CD51-7F95-B354-E19D2B9812A6}"/>
              </a:ext>
            </a:extLst>
          </p:cNvPr>
          <p:cNvSpPr>
            <a:spLocks noGrp="1"/>
          </p:cNvSpPr>
          <p:nvPr>
            <p:ph type="sldNum" sz="quarter" idx="12"/>
          </p:nvPr>
        </p:nvSpPr>
        <p:spPr/>
        <p:txBody>
          <a:bodyPr/>
          <a:lstStyle/>
          <a:p>
            <a:fld id="{595706E7-CCF7-4936-B98B-1B2F2BEFA7C4}" type="slidenum">
              <a:rPr lang="pl-PL" smtClean="0"/>
              <a:t>‹#›</a:t>
            </a:fld>
            <a:endParaRPr lang="pl-PL"/>
          </a:p>
        </p:txBody>
      </p:sp>
    </p:spTree>
    <p:extLst>
      <p:ext uri="{BB962C8B-B14F-4D97-AF65-F5344CB8AC3E}">
        <p14:creationId xmlns:p14="http://schemas.microsoft.com/office/powerpoint/2010/main" val="3763166392"/>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Porównanie">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6DDC4435-9BD6-4587-BCF7-7F0FCAF01971}"/>
              </a:ext>
            </a:extLst>
          </p:cNvPr>
          <p:cNvSpPr>
            <a:spLocks noGrp="1"/>
          </p:cNvSpPr>
          <p:nvPr>
            <p:ph type="title"/>
          </p:nvPr>
        </p:nvSpPr>
        <p:spPr>
          <a:xfrm>
            <a:off x="840006" y="365126"/>
            <a:ext cx="10515164" cy="1325563"/>
          </a:xfrm>
        </p:spPr>
        <p:txBody>
          <a:bodyPr/>
          <a:lstStyle/>
          <a:p>
            <a:r>
              <a:rPr lang="pl-PL"/>
              <a:t>Kliknij, aby edytować styl</a:t>
            </a:r>
          </a:p>
        </p:txBody>
      </p:sp>
      <p:sp>
        <p:nvSpPr>
          <p:cNvPr id="3" name="Symbol zastępczy tekstu 2">
            <a:extLst>
              <a:ext uri="{FF2B5EF4-FFF2-40B4-BE49-F238E27FC236}">
                <a16:creationId xmlns:a16="http://schemas.microsoft.com/office/drawing/2014/main" id="{95F1A33F-6C0D-0499-491F-425B25FE1804}"/>
              </a:ext>
            </a:extLst>
          </p:cNvPr>
          <p:cNvSpPr>
            <a:spLocks noGrp="1"/>
          </p:cNvSpPr>
          <p:nvPr>
            <p:ph type="body" idx="1"/>
          </p:nvPr>
        </p:nvSpPr>
        <p:spPr>
          <a:xfrm>
            <a:off x="840007" y="1681164"/>
            <a:ext cx="5157544" cy="823913"/>
          </a:xfrm>
        </p:spPr>
        <p:txBody>
          <a:bodyPr anchor="b"/>
          <a:lstStyle>
            <a:lvl1pPr marL="0" indent="0">
              <a:buNone/>
              <a:defRPr sz="1200" b="1"/>
            </a:lvl1pPr>
            <a:lvl2pPr marL="228694" indent="0">
              <a:buNone/>
              <a:defRPr sz="1001" b="1"/>
            </a:lvl2pPr>
            <a:lvl3pPr marL="457387" indent="0">
              <a:buNone/>
              <a:defRPr sz="901" b="1"/>
            </a:lvl3pPr>
            <a:lvl4pPr marL="686081" indent="0">
              <a:buNone/>
              <a:defRPr sz="800" b="1"/>
            </a:lvl4pPr>
            <a:lvl5pPr marL="914775" indent="0">
              <a:buNone/>
              <a:defRPr sz="800" b="1"/>
            </a:lvl5pPr>
            <a:lvl6pPr marL="1143468" indent="0">
              <a:buNone/>
              <a:defRPr sz="800" b="1"/>
            </a:lvl6pPr>
            <a:lvl7pPr marL="1372162" indent="0">
              <a:buNone/>
              <a:defRPr sz="800" b="1"/>
            </a:lvl7pPr>
            <a:lvl8pPr marL="1600856" indent="0">
              <a:buNone/>
              <a:defRPr sz="800" b="1"/>
            </a:lvl8pPr>
            <a:lvl9pPr marL="1829550" indent="0">
              <a:buNone/>
              <a:defRPr sz="800" b="1"/>
            </a:lvl9pPr>
          </a:lstStyle>
          <a:p>
            <a:pPr lvl="0"/>
            <a:r>
              <a:rPr lang="pl-PL"/>
              <a:t>Kliknij, aby edytować style wzorca tekstu</a:t>
            </a:r>
          </a:p>
        </p:txBody>
      </p:sp>
      <p:sp>
        <p:nvSpPr>
          <p:cNvPr id="4" name="Symbol zastępczy zawartości 3">
            <a:extLst>
              <a:ext uri="{FF2B5EF4-FFF2-40B4-BE49-F238E27FC236}">
                <a16:creationId xmlns:a16="http://schemas.microsoft.com/office/drawing/2014/main" id="{E8F1F791-1E39-E782-C983-D75F60316AC4}"/>
              </a:ext>
            </a:extLst>
          </p:cNvPr>
          <p:cNvSpPr>
            <a:spLocks noGrp="1"/>
          </p:cNvSpPr>
          <p:nvPr>
            <p:ph sz="half" idx="2"/>
          </p:nvPr>
        </p:nvSpPr>
        <p:spPr>
          <a:xfrm>
            <a:off x="840007" y="2505075"/>
            <a:ext cx="5157544" cy="3684588"/>
          </a:xfrm>
        </p:spPr>
        <p:txBody>
          <a:bodyPr/>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p>
        </p:txBody>
      </p:sp>
      <p:sp>
        <p:nvSpPr>
          <p:cNvPr id="5" name="Symbol zastępczy tekstu 4">
            <a:extLst>
              <a:ext uri="{FF2B5EF4-FFF2-40B4-BE49-F238E27FC236}">
                <a16:creationId xmlns:a16="http://schemas.microsoft.com/office/drawing/2014/main" id="{27713435-175C-EE74-FA80-E689A1CA0202}"/>
              </a:ext>
            </a:extLst>
          </p:cNvPr>
          <p:cNvSpPr>
            <a:spLocks noGrp="1"/>
          </p:cNvSpPr>
          <p:nvPr>
            <p:ph type="body" sz="quarter" idx="3"/>
          </p:nvPr>
        </p:nvSpPr>
        <p:spPr>
          <a:xfrm>
            <a:off x="6172220" y="1681164"/>
            <a:ext cx="5182950" cy="823913"/>
          </a:xfrm>
        </p:spPr>
        <p:txBody>
          <a:bodyPr anchor="b"/>
          <a:lstStyle>
            <a:lvl1pPr marL="0" indent="0">
              <a:buNone/>
              <a:defRPr sz="1200" b="1"/>
            </a:lvl1pPr>
            <a:lvl2pPr marL="228694" indent="0">
              <a:buNone/>
              <a:defRPr sz="1001" b="1"/>
            </a:lvl2pPr>
            <a:lvl3pPr marL="457387" indent="0">
              <a:buNone/>
              <a:defRPr sz="901" b="1"/>
            </a:lvl3pPr>
            <a:lvl4pPr marL="686081" indent="0">
              <a:buNone/>
              <a:defRPr sz="800" b="1"/>
            </a:lvl4pPr>
            <a:lvl5pPr marL="914775" indent="0">
              <a:buNone/>
              <a:defRPr sz="800" b="1"/>
            </a:lvl5pPr>
            <a:lvl6pPr marL="1143468" indent="0">
              <a:buNone/>
              <a:defRPr sz="800" b="1"/>
            </a:lvl6pPr>
            <a:lvl7pPr marL="1372162" indent="0">
              <a:buNone/>
              <a:defRPr sz="800" b="1"/>
            </a:lvl7pPr>
            <a:lvl8pPr marL="1600856" indent="0">
              <a:buNone/>
              <a:defRPr sz="800" b="1"/>
            </a:lvl8pPr>
            <a:lvl9pPr marL="1829550" indent="0">
              <a:buNone/>
              <a:defRPr sz="800" b="1"/>
            </a:lvl9pPr>
          </a:lstStyle>
          <a:p>
            <a:pPr lvl="0"/>
            <a:r>
              <a:rPr lang="pl-PL"/>
              <a:t>Kliknij, aby edytować style wzorca tekstu</a:t>
            </a:r>
          </a:p>
        </p:txBody>
      </p:sp>
      <p:sp>
        <p:nvSpPr>
          <p:cNvPr id="6" name="Symbol zastępczy zawartości 5">
            <a:extLst>
              <a:ext uri="{FF2B5EF4-FFF2-40B4-BE49-F238E27FC236}">
                <a16:creationId xmlns:a16="http://schemas.microsoft.com/office/drawing/2014/main" id="{3765F135-11FD-BB2D-D3A7-75F3D8DA52F1}"/>
              </a:ext>
            </a:extLst>
          </p:cNvPr>
          <p:cNvSpPr>
            <a:spLocks noGrp="1"/>
          </p:cNvSpPr>
          <p:nvPr>
            <p:ph sz="quarter" idx="4"/>
          </p:nvPr>
        </p:nvSpPr>
        <p:spPr>
          <a:xfrm>
            <a:off x="6172220" y="2505075"/>
            <a:ext cx="5182950" cy="3684588"/>
          </a:xfrm>
        </p:spPr>
        <p:txBody>
          <a:bodyPr/>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p>
        </p:txBody>
      </p:sp>
      <p:sp>
        <p:nvSpPr>
          <p:cNvPr id="7" name="Symbol zastępczy daty 6">
            <a:extLst>
              <a:ext uri="{FF2B5EF4-FFF2-40B4-BE49-F238E27FC236}">
                <a16:creationId xmlns:a16="http://schemas.microsoft.com/office/drawing/2014/main" id="{F8838DFB-3955-9954-32C0-44C407F53EF7}"/>
              </a:ext>
            </a:extLst>
          </p:cNvPr>
          <p:cNvSpPr>
            <a:spLocks noGrp="1"/>
          </p:cNvSpPr>
          <p:nvPr>
            <p:ph type="dt" sz="half" idx="10"/>
          </p:nvPr>
        </p:nvSpPr>
        <p:spPr/>
        <p:txBody>
          <a:bodyPr/>
          <a:lstStyle/>
          <a:p>
            <a:fld id="{37E439DE-A9DD-4FAF-BE2E-0355005387DE}" type="datetimeFigureOut">
              <a:rPr lang="pl-PL" smtClean="0"/>
              <a:t>16.06.2026</a:t>
            </a:fld>
            <a:endParaRPr lang="pl-PL"/>
          </a:p>
        </p:txBody>
      </p:sp>
      <p:sp>
        <p:nvSpPr>
          <p:cNvPr id="8" name="Symbol zastępczy stopki 7">
            <a:extLst>
              <a:ext uri="{FF2B5EF4-FFF2-40B4-BE49-F238E27FC236}">
                <a16:creationId xmlns:a16="http://schemas.microsoft.com/office/drawing/2014/main" id="{840C5DCC-8F0B-0C6B-1AA1-CF5A5D60C6CD}"/>
              </a:ext>
            </a:extLst>
          </p:cNvPr>
          <p:cNvSpPr>
            <a:spLocks noGrp="1"/>
          </p:cNvSpPr>
          <p:nvPr>
            <p:ph type="ftr" sz="quarter" idx="11"/>
          </p:nvPr>
        </p:nvSpPr>
        <p:spPr/>
        <p:txBody>
          <a:bodyPr/>
          <a:lstStyle/>
          <a:p>
            <a:endParaRPr lang="pl-PL"/>
          </a:p>
        </p:txBody>
      </p:sp>
      <p:sp>
        <p:nvSpPr>
          <p:cNvPr id="9" name="Symbol zastępczy numeru slajdu 8">
            <a:extLst>
              <a:ext uri="{FF2B5EF4-FFF2-40B4-BE49-F238E27FC236}">
                <a16:creationId xmlns:a16="http://schemas.microsoft.com/office/drawing/2014/main" id="{3241CF29-B052-CFB1-8244-E8188B96B59C}"/>
              </a:ext>
            </a:extLst>
          </p:cNvPr>
          <p:cNvSpPr>
            <a:spLocks noGrp="1"/>
          </p:cNvSpPr>
          <p:nvPr>
            <p:ph type="sldNum" sz="quarter" idx="12"/>
          </p:nvPr>
        </p:nvSpPr>
        <p:spPr/>
        <p:txBody>
          <a:bodyPr/>
          <a:lstStyle/>
          <a:p>
            <a:fld id="{595706E7-CCF7-4936-B98B-1B2F2BEFA7C4}" type="slidenum">
              <a:rPr lang="pl-PL" smtClean="0"/>
              <a:t>‹#›</a:t>
            </a:fld>
            <a:endParaRPr lang="pl-PL"/>
          </a:p>
        </p:txBody>
      </p:sp>
    </p:spTree>
    <p:extLst>
      <p:ext uri="{BB962C8B-B14F-4D97-AF65-F5344CB8AC3E}">
        <p14:creationId xmlns:p14="http://schemas.microsoft.com/office/powerpoint/2010/main" val="4171752755"/>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ylko tytuł">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83DC716E-5A8B-184A-7648-98A57C4D5C40}"/>
              </a:ext>
            </a:extLst>
          </p:cNvPr>
          <p:cNvSpPr>
            <a:spLocks noGrp="1"/>
          </p:cNvSpPr>
          <p:nvPr>
            <p:ph type="title"/>
          </p:nvPr>
        </p:nvSpPr>
        <p:spPr/>
        <p:txBody>
          <a:bodyPr/>
          <a:lstStyle/>
          <a:p>
            <a:r>
              <a:rPr lang="pl-PL"/>
              <a:t>Kliknij, aby edytować styl</a:t>
            </a:r>
          </a:p>
        </p:txBody>
      </p:sp>
      <p:sp>
        <p:nvSpPr>
          <p:cNvPr id="3" name="Symbol zastępczy daty 2">
            <a:extLst>
              <a:ext uri="{FF2B5EF4-FFF2-40B4-BE49-F238E27FC236}">
                <a16:creationId xmlns:a16="http://schemas.microsoft.com/office/drawing/2014/main" id="{9CBBA4E0-F3D1-8D65-C9D8-4CF19640C6E5}"/>
              </a:ext>
            </a:extLst>
          </p:cNvPr>
          <p:cNvSpPr>
            <a:spLocks noGrp="1"/>
          </p:cNvSpPr>
          <p:nvPr>
            <p:ph type="dt" sz="half" idx="10"/>
          </p:nvPr>
        </p:nvSpPr>
        <p:spPr/>
        <p:txBody>
          <a:bodyPr/>
          <a:lstStyle/>
          <a:p>
            <a:fld id="{37E439DE-A9DD-4FAF-BE2E-0355005387DE}" type="datetimeFigureOut">
              <a:rPr lang="pl-PL" smtClean="0"/>
              <a:t>16.06.2026</a:t>
            </a:fld>
            <a:endParaRPr lang="pl-PL"/>
          </a:p>
        </p:txBody>
      </p:sp>
      <p:sp>
        <p:nvSpPr>
          <p:cNvPr id="4" name="Symbol zastępczy stopki 3">
            <a:extLst>
              <a:ext uri="{FF2B5EF4-FFF2-40B4-BE49-F238E27FC236}">
                <a16:creationId xmlns:a16="http://schemas.microsoft.com/office/drawing/2014/main" id="{F40D8D3B-9C1B-D050-8C8B-1DAA509CE1E3}"/>
              </a:ext>
            </a:extLst>
          </p:cNvPr>
          <p:cNvSpPr>
            <a:spLocks noGrp="1"/>
          </p:cNvSpPr>
          <p:nvPr>
            <p:ph type="ftr" sz="quarter" idx="11"/>
          </p:nvPr>
        </p:nvSpPr>
        <p:spPr/>
        <p:txBody>
          <a:bodyPr/>
          <a:lstStyle/>
          <a:p>
            <a:endParaRPr lang="pl-PL"/>
          </a:p>
        </p:txBody>
      </p:sp>
      <p:sp>
        <p:nvSpPr>
          <p:cNvPr id="5" name="Symbol zastępczy numeru slajdu 4">
            <a:extLst>
              <a:ext uri="{FF2B5EF4-FFF2-40B4-BE49-F238E27FC236}">
                <a16:creationId xmlns:a16="http://schemas.microsoft.com/office/drawing/2014/main" id="{683C172C-B314-2F66-88AF-DC24033B214D}"/>
              </a:ext>
            </a:extLst>
          </p:cNvPr>
          <p:cNvSpPr>
            <a:spLocks noGrp="1"/>
          </p:cNvSpPr>
          <p:nvPr>
            <p:ph type="sldNum" sz="quarter" idx="12"/>
          </p:nvPr>
        </p:nvSpPr>
        <p:spPr/>
        <p:txBody>
          <a:bodyPr/>
          <a:lstStyle/>
          <a:p>
            <a:fld id="{595706E7-CCF7-4936-B98B-1B2F2BEFA7C4}" type="slidenum">
              <a:rPr lang="pl-PL" smtClean="0"/>
              <a:t>‹#›</a:t>
            </a:fld>
            <a:endParaRPr lang="pl-PL"/>
          </a:p>
        </p:txBody>
      </p:sp>
    </p:spTree>
    <p:extLst>
      <p:ext uri="{BB962C8B-B14F-4D97-AF65-F5344CB8AC3E}">
        <p14:creationId xmlns:p14="http://schemas.microsoft.com/office/powerpoint/2010/main" val="1050643783"/>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Pusty">
    <p:spTree>
      <p:nvGrpSpPr>
        <p:cNvPr id="1" name=""/>
        <p:cNvGrpSpPr/>
        <p:nvPr/>
      </p:nvGrpSpPr>
      <p:grpSpPr>
        <a:xfrm>
          <a:off x="0" y="0"/>
          <a:ext cx="0" cy="0"/>
          <a:chOff x="0" y="0"/>
          <a:chExt cx="0" cy="0"/>
        </a:xfrm>
      </p:grpSpPr>
      <p:sp>
        <p:nvSpPr>
          <p:cNvPr id="2" name="Symbol zastępczy daty 1">
            <a:extLst>
              <a:ext uri="{FF2B5EF4-FFF2-40B4-BE49-F238E27FC236}">
                <a16:creationId xmlns:a16="http://schemas.microsoft.com/office/drawing/2014/main" id="{2614B74B-0D8C-E754-128B-93A87E4D3698}"/>
              </a:ext>
            </a:extLst>
          </p:cNvPr>
          <p:cNvSpPr>
            <a:spLocks noGrp="1"/>
          </p:cNvSpPr>
          <p:nvPr>
            <p:ph type="dt" sz="half" idx="10"/>
          </p:nvPr>
        </p:nvSpPr>
        <p:spPr/>
        <p:txBody>
          <a:bodyPr/>
          <a:lstStyle/>
          <a:p>
            <a:fld id="{37E439DE-A9DD-4FAF-BE2E-0355005387DE}" type="datetimeFigureOut">
              <a:rPr lang="pl-PL" smtClean="0"/>
              <a:t>16.06.2026</a:t>
            </a:fld>
            <a:endParaRPr lang="pl-PL"/>
          </a:p>
        </p:txBody>
      </p:sp>
      <p:sp>
        <p:nvSpPr>
          <p:cNvPr id="3" name="Symbol zastępczy stopki 2">
            <a:extLst>
              <a:ext uri="{FF2B5EF4-FFF2-40B4-BE49-F238E27FC236}">
                <a16:creationId xmlns:a16="http://schemas.microsoft.com/office/drawing/2014/main" id="{8FB5FB6C-C460-57EA-1A64-8104280DBF6F}"/>
              </a:ext>
            </a:extLst>
          </p:cNvPr>
          <p:cNvSpPr>
            <a:spLocks noGrp="1"/>
          </p:cNvSpPr>
          <p:nvPr>
            <p:ph type="ftr" sz="quarter" idx="11"/>
          </p:nvPr>
        </p:nvSpPr>
        <p:spPr/>
        <p:txBody>
          <a:bodyPr/>
          <a:lstStyle/>
          <a:p>
            <a:endParaRPr lang="pl-PL"/>
          </a:p>
        </p:txBody>
      </p:sp>
      <p:sp>
        <p:nvSpPr>
          <p:cNvPr id="4" name="Symbol zastępczy numeru slajdu 3">
            <a:extLst>
              <a:ext uri="{FF2B5EF4-FFF2-40B4-BE49-F238E27FC236}">
                <a16:creationId xmlns:a16="http://schemas.microsoft.com/office/drawing/2014/main" id="{CB05336F-5812-F691-B1DF-2D41E1F141DE}"/>
              </a:ext>
            </a:extLst>
          </p:cNvPr>
          <p:cNvSpPr>
            <a:spLocks noGrp="1"/>
          </p:cNvSpPr>
          <p:nvPr>
            <p:ph type="sldNum" sz="quarter" idx="12"/>
          </p:nvPr>
        </p:nvSpPr>
        <p:spPr/>
        <p:txBody>
          <a:bodyPr/>
          <a:lstStyle/>
          <a:p>
            <a:fld id="{595706E7-CCF7-4936-B98B-1B2F2BEFA7C4}" type="slidenum">
              <a:rPr lang="pl-PL" smtClean="0"/>
              <a:t>‹#›</a:t>
            </a:fld>
            <a:endParaRPr lang="pl-PL"/>
          </a:p>
        </p:txBody>
      </p:sp>
    </p:spTree>
    <p:extLst>
      <p:ext uri="{BB962C8B-B14F-4D97-AF65-F5344CB8AC3E}">
        <p14:creationId xmlns:p14="http://schemas.microsoft.com/office/powerpoint/2010/main" val="2888215965"/>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Zawartość z podpisem">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89A71F47-5D04-BC63-4F4F-BCD07077848C}"/>
              </a:ext>
            </a:extLst>
          </p:cNvPr>
          <p:cNvSpPr>
            <a:spLocks noGrp="1"/>
          </p:cNvSpPr>
          <p:nvPr>
            <p:ph type="title"/>
          </p:nvPr>
        </p:nvSpPr>
        <p:spPr>
          <a:xfrm>
            <a:off x="840007" y="457200"/>
            <a:ext cx="3931674" cy="1600200"/>
          </a:xfrm>
        </p:spPr>
        <p:txBody>
          <a:bodyPr anchor="b"/>
          <a:lstStyle>
            <a:lvl1pPr>
              <a:defRPr sz="1600"/>
            </a:lvl1pPr>
          </a:lstStyle>
          <a:p>
            <a:r>
              <a:rPr lang="pl-PL"/>
              <a:t>Kliknij, aby edytować styl</a:t>
            </a:r>
          </a:p>
        </p:txBody>
      </p:sp>
      <p:sp>
        <p:nvSpPr>
          <p:cNvPr id="3" name="Symbol zastępczy zawartości 2">
            <a:extLst>
              <a:ext uri="{FF2B5EF4-FFF2-40B4-BE49-F238E27FC236}">
                <a16:creationId xmlns:a16="http://schemas.microsoft.com/office/drawing/2014/main" id="{7AA341D7-A21E-AEF4-C780-F38B9748FDB6}"/>
              </a:ext>
            </a:extLst>
          </p:cNvPr>
          <p:cNvSpPr>
            <a:spLocks noGrp="1"/>
          </p:cNvSpPr>
          <p:nvPr>
            <p:ph idx="1"/>
          </p:nvPr>
        </p:nvSpPr>
        <p:spPr>
          <a:xfrm>
            <a:off x="5182950" y="987426"/>
            <a:ext cx="6172221" cy="4873625"/>
          </a:xfrm>
        </p:spPr>
        <p:txBody>
          <a:bodyPr/>
          <a:lstStyle>
            <a:lvl1pPr>
              <a:defRPr sz="1600"/>
            </a:lvl1pPr>
            <a:lvl2pPr>
              <a:defRPr sz="1401"/>
            </a:lvl2pPr>
            <a:lvl3pPr>
              <a:defRPr sz="1200"/>
            </a:lvl3pPr>
            <a:lvl4pPr>
              <a:defRPr sz="1001"/>
            </a:lvl4pPr>
            <a:lvl5pPr>
              <a:defRPr sz="1001"/>
            </a:lvl5pPr>
            <a:lvl6pPr>
              <a:defRPr sz="1001"/>
            </a:lvl6pPr>
            <a:lvl7pPr>
              <a:defRPr sz="1001"/>
            </a:lvl7pPr>
            <a:lvl8pPr>
              <a:defRPr sz="1001"/>
            </a:lvl8pPr>
            <a:lvl9pPr>
              <a:defRPr sz="1001"/>
            </a:lvl9pPr>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p>
        </p:txBody>
      </p:sp>
      <p:sp>
        <p:nvSpPr>
          <p:cNvPr id="4" name="Symbol zastępczy tekstu 3">
            <a:extLst>
              <a:ext uri="{FF2B5EF4-FFF2-40B4-BE49-F238E27FC236}">
                <a16:creationId xmlns:a16="http://schemas.microsoft.com/office/drawing/2014/main" id="{95BFBCAE-D797-A9B0-45ED-DD5288194F8E}"/>
              </a:ext>
            </a:extLst>
          </p:cNvPr>
          <p:cNvSpPr>
            <a:spLocks noGrp="1"/>
          </p:cNvSpPr>
          <p:nvPr>
            <p:ph type="body" sz="half" idx="2"/>
          </p:nvPr>
        </p:nvSpPr>
        <p:spPr>
          <a:xfrm>
            <a:off x="840007" y="2057400"/>
            <a:ext cx="3931674" cy="3811588"/>
          </a:xfrm>
        </p:spPr>
        <p:txBody>
          <a:bodyPr/>
          <a:lstStyle>
            <a:lvl1pPr marL="0" indent="0">
              <a:buNone/>
              <a:defRPr sz="800"/>
            </a:lvl1pPr>
            <a:lvl2pPr marL="228694" indent="0">
              <a:buNone/>
              <a:defRPr sz="700"/>
            </a:lvl2pPr>
            <a:lvl3pPr marL="457387" indent="0">
              <a:buNone/>
              <a:defRPr sz="601"/>
            </a:lvl3pPr>
            <a:lvl4pPr marL="686081" indent="0">
              <a:buNone/>
              <a:defRPr sz="500"/>
            </a:lvl4pPr>
            <a:lvl5pPr marL="914775" indent="0">
              <a:buNone/>
              <a:defRPr sz="500"/>
            </a:lvl5pPr>
            <a:lvl6pPr marL="1143468" indent="0">
              <a:buNone/>
              <a:defRPr sz="500"/>
            </a:lvl6pPr>
            <a:lvl7pPr marL="1372162" indent="0">
              <a:buNone/>
              <a:defRPr sz="500"/>
            </a:lvl7pPr>
            <a:lvl8pPr marL="1600856" indent="0">
              <a:buNone/>
              <a:defRPr sz="500"/>
            </a:lvl8pPr>
            <a:lvl9pPr marL="1829550" indent="0">
              <a:buNone/>
              <a:defRPr sz="500"/>
            </a:lvl9pPr>
          </a:lstStyle>
          <a:p>
            <a:pPr lvl="0"/>
            <a:r>
              <a:rPr lang="pl-PL"/>
              <a:t>Kliknij, aby edytować style wzorca tekstu</a:t>
            </a:r>
          </a:p>
        </p:txBody>
      </p:sp>
      <p:sp>
        <p:nvSpPr>
          <p:cNvPr id="5" name="Symbol zastępczy daty 4">
            <a:extLst>
              <a:ext uri="{FF2B5EF4-FFF2-40B4-BE49-F238E27FC236}">
                <a16:creationId xmlns:a16="http://schemas.microsoft.com/office/drawing/2014/main" id="{D6703026-516A-2389-F9E4-C9EFED229529}"/>
              </a:ext>
            </a:extLst>
          </p:cNvPr>
          <p:cNvSpPr>
            <a:spLocks noGrp="1"/>
          </p:cNvSpPr>
          <p:nvPr>
            <p:ph type="dt" sz="half" idx="10"/>
          </p:nvPr>
        </p:nvSpPr>
        <p:spPr/>
        <p:txBody>
          <a:bodyPr/>
          <a:lstStyle/>
          <a:p>
            <a:fld id="{37E439DE-A9DD-4FAF-BE2E-0355005387DE}" type="datetimeFigureOut">
              <a:rPr lang="pl-PL" smtClean="0"/>
              <a:t>16.06.2026</a:t>
            </a:fld>
            <a:endParaRPr lang="pl-PL"/>
          </a:p>
        </p:txBody>
      </p:sp>
      <p:sp>
        <p:nvSpPr>
          <p:cNvPr id="6" name="Symbol zastępczy stopki 5">
            <a:extLst>
              <a:ext uri="{FF2B5EF4-FFF2-40B4-BE49-F238E27FC236}">
                <a16:creationId xmlns:a16="http://schemas.microsoft.com/office/drawing/2014/main" id="{D67C77D2-C49F-2EF0-DC7A-81E4324A8F6D}"/>
              </a:ext>
            </a:extLst>
          </p:cNvPr>
          <p:cNvSpPr>
            <a:spLocks noGrp="1"/>
          </p:cNvSpPr>
          <p:nvPr>
            <p:ph type="ftr" sz="quarter" idx="11"/>
          </p:nvPr>
        </p:nvSpPr>
        <p:spPr/>
        <p:txBody>
          <a:bodyPr/>
          <a:lstStyle/>
          <a:p>
            <a:endParaRPr lang="pl-PL"/>
          </a:p>
        </p:txBody>
      </p:sp>
      <p:sp>
        <p:nvSpPr>
          <p:cNvPr id="7" name="Symbol zastępczy numeru slajdu 6">
            <a:extLst>
              <a:ext uri="{FF2B5EF4-FFF2-40B4-BE49-F238E27FC236}">
                <a16:creationId xmlns:a16="http://schemas.microsoft.com/office/drawing/2014/main" id="{32A2F153-B72A-CD1D-2127-2026D16C0BBF}"/>
              </a:ext>
            </a:extLst>
          </p:cNvPr>
          <p:cNvSpPr>
            <a:spLocks noGrp="1"/>
          </p:cNvSpPr>
          <p:nvPr>
            <p:ph type="sldNum" sz="quarter" idx="12"/>
          </p:nvPr>
        </p:nvSpPr>
        <p:spPr/>
        <p:txBody>
          <a:bodyPr/>
          <a:lstStyle/>
          <a:p>
            <a:fld id="{595706E7-CCF7-4936-B98B-1B2F2BEFA7C4}" type="slidenum">
              <a:rPr lang="pl-PL" smtClean="0"/>
              <a:t>‹#›</a:t>
            </a:fld>
            <a:endParaRPr lang="pl-PL"/>
          </a:p>
        </p:txBody>
      </p:sp>
    </p:spTree>
    <p:extLst>
      <p:ext uri="{BB962C8B-B14F-4D97-AF65-F5344CB8AC3E}">
        <p14:creationId xmlns:p14="http://schemas.microsoft.com/office/powerpoint/2010/main" val="2638404061"/>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Obraz z podpisem">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D0A8F8E1-AF09-2F3C-F0BF-462FF315D16B}"/>
              </a:ext>
            </a:extLst>
          </p:cNvPr>
          <p:cNvSpPr>
            <a:spLocks noGrp="1"/>
          </p:cNvSpPr>
          <p:nvPr>
            <p:ph type="title"/>
          </p:nvPr>
        </p:nvSpPr>
        <p:spPr>
          <a:xfrm>
            <a:off x="840007" y="457200"/>
            <a:ext cx="3931674" cy="1600200"/>
          </a:xfrm>
        </p:spPr>
        <p:txBody>
          <a:bodyPr anchor="b"/>
          <a:lstStyle>
            <a:lvl1pPr>
              <a:defRPr sz="1600"/>
            </a:lvl1pPr>
          </a:lstStyle>
          <a:p>
            <a:r>
              <a:rPr lang="pl-PL"/>
              <a:t>Kliknij, aby edytować styl</a:t>
            </a:r>
          </a:p>
        </p:txBody>
      </p:sp>
      <p:sp>
        <p:nvSpPr>
          <p:cNvPr id="3" name="Symbol zastępczy obrazu 2">
            <a:extLst>
              <a:ext uri="{FF2B5EF4-FFF2-40B4-BE49-F238E27FC236}">
                <a16:creationId xmlns:a16="http://schemas.microsoft.com/office/drawing/2014/main" id="{09461EE5-8907-BDE2-DAB9-4BF748AC06FA}"/>
              </a:ext>
            </a:extLst>
          </p:cNvPr>
          <p:cNvSpPr>
            <a:spLocks noGrp="1"/>
          </p:cNvSpPr>
          <p:nvPr>
            <p:ph type="pic" idx="1"/>
          </p:nvPr>
        </p:nvSpPr>
        <p:spPr>
          <a:xfrm>
            <a:off x="5182950" y="987426"/>
            <a:ext cx="6172221" cy="4873625"/>
          </a:xfrm>
        </p:spPr>
        <p:txBody>
          <a:bodyPr/>
          <a:lstStyle>
            <a:lvl1pPr marL="0" indent="0">
              <a:buNone/>
              <a:defRPr sz="1600"/>
            </a:lvl1pPr>
            <a:lvl2pPr marL="228694" indent="0">
              <a:buNone/>
              <a:defRPr sz="1401"/>
            </a:lvl2pPr>
            <a:lvl3pPr marL="457387" indent="0">
              <a:buNone/>
              <a:defRPr sz="1200"/>
            </a:lvl3pPr>
            <a:lvl4pPr marL="686081" indent="0">
              <a:buNone/>
              <a:defRPr sz="1001"/>
            </a:lvl4pPr>
            <a:lvl5pPr marL="914775" indent="0">
              <a:buNone/>
              <a:defRPr sz="1001"/>
            </a:lvl5pPr>
            <a:lvl6pPr marL="1143468" indent="0">
              <a:buNone/>
              <a:defRPr sz="1001"/>
            </a:lvl6pPr>
            <a:lvl7pPr marL="1372162" indent="0">
              <a:buNone/>
              <a:defRPr sz="1001"/>
            </a:lvl7pPr>
            <a:lvl8pPr marL="1600856" indent="0">
              <a:buNone/>
              <a:defRPr sz="1001"/>
            </a:lvl8pPr>
            <a:lvl9pPr marL="1829550" indent="0">
              <a:buNone/>
              <a:defRPr sz="1001"/>
            </a:lvl9pPr>
          </a:lstStyle>
          <a:p>
            <a:endParaRPr lang="pl-PL"/>
          </a:p>
        </p:txBody>
      </p:sp>
      <p:sp>
        <p:nvSpPr>
          <p:cNvPr id="4" name="Symbol zastępczy tekstu 3">
            <a:extLst>
              <a:ext uri="{FF2B5EF4-FFF2-40B4-BE49-F238E27FC236}">
                <a16:creationId xmlns:a16="http://schemas.microsoft.com/office/drawing/2014/main" id="{1E4C24CB-E525-84D8-539B-4DE04DA9A870}"/>
              </a:ext>
            </a:extLst>
          </p:cNvPr>
          <p:cNvSpPr>
            <a:spLocks noGrp="1"/>
          </p:cNvSpPr>
          <p:nvPr>
            <p:ph type="body" sz="half" idx="2"/>
          </p:nvPr>
        </p:nvSpPr>
        <p:spPr>
          <a:xfrm>
            <a:off x="840007" y="2057400"/>
            <a:ext cx="3931674" cy="3811588"/>
          </a:xfrm>
        </p:spPr>
        <p:txBody>
          <a:bodyPr/>
          <a:lstStyle>
            <a:lvl1pPr marL="0" indent="0">
              <a:buNone/>
              <a:defRPr sz="800"/>
            </a:lvl1pPr>
            <a:lvl2pPr marL="228694" indent="0">
              <a:buNone/>
              <a:defRPr sz="700"/>
            </a:lvl2pPr>
            <a:lvl3pPr marL="457387" indent="0">
              <a:buNone/>
              <a:defRPr sz="601"/>
            </a:lvl3pPr>
            <a:lvl4pPr marL="686081" indent="0">
              <a:buNone/>
              <a:defRPr sz="500"/>
            </a:lvl4pPr>
            <a:lvl5pPr marL="914775" indent="0">
              <a:buNone/>
              <a:defRPr sz="500"/>
            </a:lvl5pPr>
            <a:lvl6pPr marL="1143468" indent="0">
              <a:buNone/>
              <a:defRPr sz="500"/>
            </a:lvl6pPr>
            <a:lvl7pPr marL="1372162" indent="0">
              <a:buNone/>
              <a:defRPr sz="500"/>
            </a:lvl7pPr>
            <a:lvl8pPr marL="1600856" indent="0">
              <a:buNone/>
              <a:defRPr sz="500"/>
            </a:lvl8pPr>
            <a:lvl9pPr marL="1829550" indent="0">
              <a:buNone/>
              <a:defRPr sz="500"/>
            </a:lvl9pPr>
          </a:lstStyle>
          <a:p>
            <a:pPr lvl="0"/>
            <a:r>
              <a:rPr lang="pl-PL"/>
              <a:t>Kliknij, aby edytować style wzorca tekstu</a:t>
            </a:r>
          </a:p>
        </p:txBody>
      </p:sp>
      <p:sp>
        <p:nvSpPr>
          <p:cNvPr id="5" name="Symbol zastępczy daty 4">
            <a:extLst>
              <a:ext uri="{FF2B5EF4-FFF2-40B4-BE49-F238E27FC236}">
                <a16:creationId xmlns:a16="http://schemas.microsoft.com/office/drawing/2014/main" id="{CDB2FF1F-74F8-C9F7-CBC4-DEE9B19D607D}"/>
              </a:ext>
            </a:extLst>
          </p:cNvPr>
          <p:cNvSpPr>
            <a:spLocks noGrp="1"/>
          </p:cNvSpPr>
          <p:nvPr>
            <p:ph type="dt" sz="half" idx="10"/>
          </p:nvPr>
        </p:nvSpPr>
        <p:spPr/>
        <p:txBody>
          <a:bodyPr/>
          <a:lstStyle/>
          <a:p>
            <a:fld id="{37E439DE-A9DD-4FAF-BE2E-0355005387DE}" type="datetimeFigureOut">
              <a:rPr lang="pl-PL" smtClean="0"/>
              <a:t>16.06.2026</a:t>
            </a:fld>
            <a:endParaRPr lang="pl-PL"/>
          </a:p>
        </p:txBody>
      </p:sp>
      <p:sp>
        <p:nvSpPr>
          <p:cNvPr id="6" name="Symbol zastępczy stopki 5">
            <a:extLst>
              <a:ext uri="{FF2B5EF4-FFF2-40B4-BE49-F238E27FC236}">
                <a16:creationId xmlns:a16="http://schemas.microsoft.com/office/drawing/2014/main" id="{4D915019-BE42-20EA-BFFD-DFD3A4FC5EE3}"/>
              </a:ext>
            </a:extLst>
          </p:cNvPr>
          <p:cNvSpPr>
            <a:spLocks noGrp="1"/>
          </p:cNvSpPr>
          <p:nvPr>
            <p:ph type="ftr" sz="quarter" idx="11"/>
          </p:nvPr>
        </p:nvSpPr>
        <p:spPr/>
        <p:txBody>
          <a:bodyPr/>
          <a:lstStyle/>
          <a:p>
            <a:endParaRPr lang="pl-PL"/>
          </a:p>
        </p:txBody>
      </p:sp>
      <p:sp>
        <p:nvSpPr>
          <p:cNvPr id="7" name="Symbol zastępczy numeru slajdu 6">
            <a:extLst>
              <a:ext uri="{FF2B5EF4-FFF2-40B4-BE49-F238E27FC236}">
                <a16:creationId xmlns:a16="http://schemas.microsoft.com/office/drawing/2014/main" id="{B6B76696-F0EC-01D7-C6FE-9A371D7E5387}"/>
              </a:ext>
            </a:extLst>
          </p:cNvPr>
          <p:cNvSpPr>
            <a:spLocks noGrp="1"/>
          </p:cNvSpPr>
          <p:nvPr>
            <p:ph type="sldNum" sz="quarter" idx="12"/>
          </p:nvPr>
        </p:nvSpPr>
        <p:spPr/>
        <p:txBody>
          <a:bodyPr/>
          <a:lstStyle/>
          <a:p>
            <a:fld id="{595706E7-CCF7-4936-B98B-1B2F2BEFA7C4}" type="slidenum">
              <a:rPr lang="pl-PL" smtClean="0"/>
              <a:t>‹#›</a:t>
            </a:fld>
            <a:endParaRPr lang="pl-PL"/>
          </a:p>
        </p:txBody>
      </p:sp>
    </p:spTree>
    <p:extLst>
      <p:ext uri="{BB962C8B-B14F-4D97-AF65-F5344CB8AC3E}">
        <p14:creationId xmlns:p14="http://schemas.microsoft.com/office/powerpoint/2010/main" val="2693321905"/>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ytuł i tekst pionowy">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0B6614CE-9E89-82E8-0D18-AAB1C6DEC7D2}"/>
              </a:ext>
            </a:extLst>
          </p:cNvPr>
          <p:cNvSpPr>
            <a:spLocks noGrp="1"/>
          </p:cNvSpPr>
          <p:nvPr>
            <p:ph type="title"/>
          </p:nvPr>
        </p:nvSpPr>
        <p:spPr/>
        <p:txBody>
          <a:bodyPr/>
          <a:lstStyle/>
          <a:p>
            <a:r>
              <a:rPr lang="pl-PL"/>
              <a:t>Kliknij, aby edytować styl</a:t>
            </a:r>
          </a:p>
        </p:txBody>
      </p:sp>
      <p:sp>
        <p:nvSpPr>
          <p:cNvPr id="3" name="Symbol zastępczy tytułu pionowego 2">
            <a:extLst>
              <a:ext uri="{FF2B5EF4-FFF2-40B4-BE49-F238E27FC236}">
                <a16:creationId xmlns:a16="http://schemas.microsoft.com/office/drawing/2014/main" id="{FFB79D88-3362-AED7-A1E1-5D000D8379F1}"/>
              </a:ext>
            </a:extLst>
          </p:cNvPr>
          <p:cNvSpPr>
            <a:spLocks noGrp="1"/>
          </p:cNvSpPr>
          <p:nvPr>
            <p:ph type="body" orient="vert" idx="1"/>
          </p:nvPr>
        </p:nvSpPr>
        <p:spPr/>
        <p:txBody>
          <a:bodyPr vert="eaVert"/>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p>
        </p:txBody>
      </p:sp>
      <p:sp>
        <p:nvSpPr>
          <p:cNvPr id="4" name="Symbol zastępczy daty 3">
            <a:extLst>
              <a:ext uri="{FF2B5EF4-FFF2-40B4-BE49-F238E27FC236}">
                <a16:creationId xmlns:a16="http://schemas.microsoft.com/office/drawing/2014/main" id="{AC089FB8-F3CA-EAA3-1691-C8BA54D63BF1}"/>
              </a:ext>
            </a:extLst>
          </p:cNvPr>
          <p:cNvSpPr>
            <a:spLocks noGrp="1"/>
          </p:cNvSpPr>
          <p:nvPr>
            <p:ph type="dt" sz="half" idx="10"/>
          </p:nvPr>
        </p:nvSpPr>
        <p:spPr/>
        <p:txBody>
          <a:bodyPr/>
          <a:lstStyle/>
          <a:p>
            <a:fld id="{37E439DE-A9DD-4FAF-BE2E-0355005387DE}" type="datetimeFigureOut">
              <a:rPr lang="pl-PL" smtClean="0"/>
              <a:t>16.06.2026</a:t>
            </a:fld>
            <a:endParaRPr lang="pl-PL"/>
          </a:p>
        </p:txBody>
      </p:sp>
      <p:sp>
        <p:nvSpPr>
          <p:cNvPr id="5" name="Symbol zastępczy stopki 4">
            <a:extLst>
              <a:ext uri="{FF2B5EF4-FFF2-40B4-BE49-F238E27FC236}">
                <a16:creationId xmlns:a16="http://schemas.microsoft.com/office/drawing/2014/main" id="{FDE71992-092A-0655-835A-1CB8C9303B61}"/>
              </a:ext>
            </a:extLst>
          </p:cNvPr>
          <p:cNvSpPr>
            <a:spLocks noGrp="1"/>
          </p:cNvSpPr>
          <p:nvPr>
            <p:ph type="ftr" sz="quarter" idx="11"/>
          </p:nvPr>
        </p:nvSpPr>
        <p:spPr/>
        <p:txBody>
          <a:bodyPr/>
          <a:lstStyle/>
          <a:p>
            <a:endParaRPr lang="pl-PL"/>
          </a:p>
        </p:txBody>
      </p:sp>
      <p:sp>
        <p:nvSpPr>
          <p:cNvPr id="6" name="Symbol zastępczy numeru slajdu 5">
            <a:extLst>
              <a:ext uri="{FF2B5EF4-FFF2-40B4-BE49-F238E27FC236}">
                <a16:creationId xmlns:a16="http://schemas.microsoft.com/office/drawing/2014/main" id="{65272165-4BCD-64F1-1C5F-298073067E8E}"/>
              </a:ext>
            </a:extLst>
          </p:cNvPr>
          <p:cNvSpPr>
            <a:spLocks noGrp="1"/>
          </p:cNvSpPr>
          <p:nvPr>
            <p:ph type="sldNum" sz="quarter" idx="12"/>
          </p:nvPr>
        </p:nvSpPr>
        <p:spPr/>
        <p:txBody>
          <a:bodyPr/>
          <a:lstStyle/>
          <a:p>
            <a:fld id="{595706E7-CCF7-4936-B98B-1B2F2BEFA7C4}" type="slidenum">
              <a:rPr lang="pl-PL" smtClean="0"/>
              <a:t>‹#›</a:t>
            </a:fld>
            <a:endParaRPr lang="pl-PL"/>
          </a:p>
        </p:txBody>
      </p:sp>
    </p:spTree>
    <p:extLst>
      <p:ext uri="{BB962C8B-B14F-4D97-AF65-F5344CB8AC3E}">
        <p14:creationId xmlns:p14="http://schemas.microsoft.com/office/powerpoint/2010/main" val="1541503545"/>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Tytuł pionowy i tekst">
    <p:spTree>
      <p:nvGrpSpPr>
        <p:cNvPr id="1" name=""/>
        <p:cNvGrpSpPr/>
        <p:nvPr/>
      </p:nvGrpSpPr>
      <p:grpSpPr>
        <a:xfrm>
          <a:off x="0" y="0"/>
          <a:ext cx="0" cy="0"/>
          <a:chOff x="0" y="0"/>
          <a:chExt cx="0" cy="0"/>
        </a:xfrm>
      </p:grpSpPr>
      <p:sp>
        <p:nvSpPr>
          <p:cNvPr id="2" name="Tytuł pionowy 1">
            <a:extLst>
              <a:ext uri="{FF2B5EF4-FFF2-40B4-BE49-F238E27FC236}">
                <a16:creationId xmlns:a16="http://schemas.microsoft.com/office/drawing/2014/main" id="{9200D723-470D-C9A5-FB55-141939ECF475}"/>
              </a:ext>
            </a:extLst>
          </p:cNvPr>
          <p:cNvSpPr>
            <a:spLocks noGrp="1"/>
          </p:cNvSpPr>
          <p:nvPr>
            <p:ph type="title" orient="vert"/>
          </p:nvPr>
        </p:nvSpPr>
        <p:spPr>
          <a:xfrm>
            <a:off x="8724792" y="365125"/>
            <a:ext cx="2628790" cy="5811838"/>
          </a:xfrm>
        </p:spPr>
        <p:txBody>
          <a:bodyPr vert="eaVert"/>
          <a:lstStyle/>
          <a:p>
            <a:r>
              <a:rPr lang="pl-PL"/>
              <a:t>Kliknij, aby edytować styl</a:t>
            </a:r>
          </a:p>
        </p:txBody>
      </p:sp>
      <p:sp>
        <p:nvSpPr>
          <p:cNvPr id="3" name="Symbol zastępczy tytułu pionowego 2">
            <a:extLst>
              <a:ext uri="{FF2B5EF4-FFF2-40B4-BE49-F238E27FC236}">
                <a16:creationId xmlns:a16="http://schemas.microsoft.com/office/drawing/2014/main" id="{F17499F4-FCE3-0529-CF7A-F3C45A0FFF37}"/>
              </a:ext>
            </a:extLst>
          </p:cNvPr>
          <p:cNvSpPr>
            <a:spLocks noGrp="1"/>
          </p:cNvSpPr>
          <p:nvPr>
            <p:ph type="body" orient="vert" idx="1"/>
          </p:nvPr>
        </p:nvSpPr>
        <p:spPr>
          <a:xfrm>
            <a:off x="838420" y="365125"/>
            <a:ext cx="7810153" cy="5811838"/>
          </a:xfrm>
        </p:spPr>
        <p:txBody>
          <a:bodyPr vert="eaVert"/>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p>
        </p:txBody>
      </p:sp>
      <p:sp>
        <p:nvSpPr>
          <p:cNvPr id="4" name="Symbol zastępczy daty 3">
            <a:extLst>
              <a:ext uri="{FF2B5EF4-FFF2-40B4-BE49-F238E27FC236}">
                <a16:creationId xmlns:a16="http://schemas.microsoft.com/office/drawing/2014/main" id="{56C55B87-927C-E4B7-C369-3BD8A37AF51C}"/>
              </a:ext>
            </a:extLst>
          </p:cNvPr>
          <p:cNvSpPr>
            <a:spLocks noGrp="1"/>
          </p:cNvSpPr>
          <p:nvPr>
            <p:ph type="dt" sz="half" idx="10"/>
          </p:nvPr>
        </p:nvSpPr>
        <p:spPr/>
        <p:txBody>
          <a:bodyPr/>
          <a:lstStyle/>
          <a:p>
            <a:fld id="{37E439DE-A9DD-4FAF-BE2E-0355005387DE}" type="datetimeFigureOut">
              <a:rPr lang="pl-PL" smtClean="0"/>
              <a:t>16.06.2026</a:t>
            </a:fld>
            <a:endParaRPr lang="pl-PL"/>
          </a:p>
        </p:txBody>
      </p:sp>
      <p:sp>
        <p:nvSpPr>
          <p:cNvPr id="5" name="Symbol zastępczy stopki 4">
            <a:extLst>
              <a:ext uri="{FF2B5EF4-FFF2-40B4-BE49-F238E27FC236}">
                <a16:creationId xmlns:a16="http://schemas.microsoft.com/office/drawing/2014/main" id="{E12BEF57-4EDE-2EA1-C93F-2F45CC6E7ACB}"/>
              </a:ext>
            </a:extLst>
          </p:cNvPr>
          <p:cNvSpPr>
            <a:spLocks noGrp="1"/>
          </p:cNvSpPr>
          <p:nvPr>
            <p:ph type="ftr" sz="quarter" idx="11"/>
          </p:nvPr>
        </p:nvSpPr>
        <p:spPr/>
        <p:txBody>
          <a:bodyPr/>
          <a:lstStyle/>
          <a:p>
            <a:endParaRPr lang="pl-PL"/>
          </a:p>
        </p:txBody>
      </p:sp>
      <p:sp>
        <p:nvSpPr>
          <p:cNvPr id="6" name="Symbol zastępczy numeru slajdu 5">
            <a:extLst>
              <a:ext uri="{FF2B5EF4-FFF2-40B4-BE49-F238E27FC236}">
                <a16:creationId xmlns:a16="http://schemas.microsoft.com/office/drawing/2014/main" id="{FC05E7BD-4049-2A8D-D389-C008FA44ADA4}"/>
              </a:ext>
            </a:extLst>
          </p:cNvPr>
          <p:cNvSpPr>
            <a:spLocks noGrp="1"/>
          </p:cNvSpPr>
          <p:nvPr>
            <p:ph type="sldNum" sz="quarter" idx="12"/>
          </p:nvPr>
        </p:nvSpPr>
        <p:spPr/>
        <p:txBody>
          <a:bodyPr/>
          <a:lstStyle/>
          <a:p>
            <a:fld id="{595706E7-CCF7-4936-B98B-1B2F2BEFA7C4}" type="slidenum">
              <a:rPr lang="pl-PL" smtClean="0"/>
              <a:t>‹#›</a:t>
            </a:fld>
            <a:endParaRPr lang="pl-PL"/>
          </a:p>
        </p:txBody>
      </p:sp>
    </p:spTree>
    <p:extLst>
      <p:ext uri="{BB962C8B-B14F-4D97-AF65-F5344CB8AC3E}">
        <p14:creationId xmlns:p14="http://schemas.microsoft.com/office/powerpoint/2010/main" val="765829752"/>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C764DE79-268F-4C1A-8933-263129D2AF90}" type="datetimeFigureOut">
              <a:rPr lang="en-US" dirty="0"/>
              <a:t>6/16/2026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1720411254"/>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BEA2460-EE7B-41A7-97F1-CDDE9DD4F96F}" type="datetimeFigureOut">
              <a:rPr lang="en-GB" smtClean="0"/>
              <a:t>16/06/2026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8D19E2C0-4E69-4411-8CDE-A85CC7979F84}" type="slidenum">
              <a:rPr lang="en-GB" smtClean="0"/>
              <a:t>‹#›</a:t>
            </a:fld>
            <a:endParaRPr lang="en-GB"/>
          </a:p>
        </p:txBody>
      </p:sp>
      <p:sp>
        <p:nvSpPr>
          <p:cNvPr id="7" name="bg object 17">
            <a:extLst>
              <a:ext uri="{FF2B5EF4-FFF2-40B4-BE49-F238E27FC236}">
                <a16:creationId xmlns:a16="http://schemas.microsoft.com/office/drawing/2014/main" id="{A6D5ED54-B66F-045A-9783-3BDE51B1AFDF}"/>
              </a:ext>
            </a:extLst>
          </p:cNvPr>
          <p:cNvSpPr/>
          <p:nvPr userDrawn="1"/>
        </p:nvSpPr>
        <p:spPr>
          <a:xfrm>
            <a:off x="-3" y="3848"/>
            <a:ext cx="12192003" cy="1354381"/>
          </a:xfrm>
          <a:prstGeom prst="rect">
            <a:avLst/>
          </a:prstGeom>
          <a:solidFill>
            <a:srgbClr val="F4F4F4"/>
          </a:solidFill>
          <a:ln w="12700">
            <a:miter lim="400000"/>
          </a:ln>
        </p:spPr>
        <p:txBody>
          <a:bodyPr lIns="45718" tIns="45718" rIns="45718" bIns="45718"/>
          <a:lstStyle/>
          <a:p>
            <a:pPr>
              <a:defRPr>
                <a:latin typeface="Calibri"/>
                <a:ea typeface="Calibri"/>
                <a:cs typeface="Calibri"/>
                <a:sym typeface="Calibri"/>
              </a:defRPr>
            </a:pPr>
            <a:endParaRPr sz="3600"/>
          </a:p>
        </p:txBody>
      </p:sp>
    </p:spTree>
    <p:extLst>
      <p:ext uri="{BB962C8B-B14F-4D97-AF65-F5344CB8AC3E}">
        <p14:creationId xmlns:p14="http://schemas.microsoft.com/office/powerpoint/2010/main" val="539007849"/>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9"/>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0" y="4589464"/>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BEA2460-EE7B-41A7-97F1-CDDE9DD4F96F}" type="datetimeFigureOut">
              <a:rPr lang="en-GB" smtClean="0"/>
              <a:t>16/06/2026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8D19E2C0-4E69-4411-8CDE-A85CC7979F84}" type="slidenum">
              <a:rPr lang="en-GB" smtClean="0"/>
              <a:t>‹#›</a:t>
            </a:fld>
            <a:endParaRPr lang="en-GB"/>
          </a:p>
        </p:txBody>
      </p:sp>
    </p:spTree>
    <p:extLst>
      <p:ext uri="{BB962C8B-B14F-4D97-AF65-F5344CB8AC3E}">
        <p14:creationId xmlns:p14="http://schemas.microsoft.com/office/powerpoint/2010/main" val="1729993969"/>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BBEA2460-EE7B-41A7-97F1-CDDE9DD4F96F}" type="datetimeFigureOut">
              <a:rPr lang="en-GB" smtClean="0"/>
              <a:t>16/06/2026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8D19E2C0-4E69-4411-8CDE-A85CC7979F84}" type="slidenum">
              <a:rPr lang="en-GB" smtClean="0"/>
              <a:t>‹#›</a:t>
            </a:fld>
            <a:endParaRPr lang="en-GB"/>
          </a:p>
        </p:txBody>
      </p:sp>
      <p:sp>
        <p:nvSpPr>
          <p:cNvPr id="8" name="bg object 17">
            <a:extLst>
              <a:ext uri="{FF2B5EF4-FFF2-40B4-BE49-F238E27FC236}">
                <a16:creationId xmlns:a16="http://schemas.microsoft.com/office/drawing/2014/main" id="{10B53AFE-9935-D246-96C8-A5AA5B10511E}"/>
              </a:ext>
            </a:extLst>
          </p:cNvPr>
          <p:cNvSpPr/>
          <p:nvPr userDrawn="1"/>
        </p:nvSpPr>
        <p:spPr>
          <a:xfrm>
            <a:off x="-3" y="3848"/>
            <a:ext cx="12192003" cy="1354381"/>
          </a:xfrm>
          <a:prstGeom prst="rect">
            <a:avLst/>
          </a:prstGeom>
          <a:solidFill>
            <a:srgbClr val="363C95"/>
          </a:solidFill>
          <a:ln w="12700">
            <a:miter lim="400000"/>
          </a:ln>
        </p:spPr>
        <p:txBody>
          <a:bodyPr lIns="45718" tIns="45718" rIns="45718" bIns="45718"/>
          <a:lstStyle/>
          <a:p>
            <a:pPr>
              <a:defRPr>
                <a:latin typeface="Calibri"/>
                <a:ea typeface="Calibri"/>
                <a:cs typeface="Calibri"/>
                <a:sym typeface="Calibri"/>
              </a:defRPr>
            </a:pPr>
            <a:endParaRPr sz="3600"/>
          </a:p>
        </p:txBody>
      </p:sp>
    </p:spTree>
    <p:extLst>
      <p:ext uri="{BB962C8B-B14F-4D97-AF65-F5344CB8AC3E}">
        <p14:creationId xmlns:p14="http://schemas.microsoft.com/office/powerpoint/2010/main" val="1944686514"/>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6"/>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9"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9"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BEA2460-EE7B-41A7-97F1-CDDE9DD4F96F}" type="datetimeFigureOut">
              <a:rPr lang="en-GB" smtClean="0"/>
              <a:t>16/06/2026</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8D19E2C0-4E69-4411-8CDE-A85CC7979F84}" type="slidenum">
              <a:rPr lang="en-GB" smtClean="0"/>
              <a:t>‹#›</a:t>
            </a:fld>
            <a:endParaRPr lang="en-GB"/>
          </a:p>
        </p:txBody>
      </p:sp>
    </p:spTree>
    <p:extLst>
      <p:ext uri="{BB962C8B-B14F-4D97-AF65-F5344CB8AC3E}">
        <p14:creationId xmlns:p14="http://schemas.microsoft.com/office/powerpoint/2010/main" val="229423493"/>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BBEA2460-EE7B-41A7-97F1-CDDE9DD4F96F}" type="datetimeFigureOut">
              <a:rPr lang="en-GB" smtClean="0"/>
              <a:t>16/06/2026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8D19E2C0-4E69-4411-8CDE-A85CC7979F84}" type="slidenum">
              <a:rPr lang="en-GB" smtClean="0"/>
              <a:t>‹#›</a:t>
            </a:fld>
            <a:endParaRPr lang="en-GB"/>
          </a:p>
        </p:txBody>
      </p:sp>
    </p:spTree>
    <p:extLst>
      <p:ext uri="{BB962C8B-B14F-4D97-AF65-F5344CB8AC3E}">
        <p14:creationId xmlns:p14="http://schemas.microsoft.com/office/powerpoint/2010/main" val="2471807131"/>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BEA2460-EE7B-41A7-97F1-CDDE9DD4F96F}" type="datetimeFigureOut">
              <a:rPr lang="en-GB" smtClean="0"/>
              <a:t>16/06/2026</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8D19E2C0-4E69-4411-8CDE-A85CC7979F84}" type="slidenum">
              <a:rPr lang="en-GB" smtClean="0"/>
              <a:t>‹#›</a:t>
            </a:fld>
            <a:endParaRPr lang="en-GB"/>
          </a:p>
        </p:txBody>
      </p:sp>
    </p:spTree>
    <p:extLst>
      <p:ext uri="{BB962C8B-B14F-4D97-AF65-F5344CB8AC3E}">
        <p14:creationId xmlns:p14="http://schemas.microsoft.com/office/powerpoint/2010/main" val="11166490"/>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9"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9"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BBEA2460-EE7B-41A7-97F1-CDDE9DD4F96F}" type="datetimeFigureOut">
              <a:rPr lang="en-GB" smtClean="0"/>
              <a:t>16/06/2026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8D19E2C0-4E69-4411-8CDE-A85CC7979F84}" type="slidenum">
              <a:rPr lang="en-GB" smtClean="0"/>
              <a:t>‹#›</a:t>
            </a:fld>
            <a:endParaRPr lang="en-GB"/>
          </a:p>
        </p:txBody>
      </p:sp>
    </p:spTree>
    <p:extLst>
      <p:ext uri="{BB962C8B-B14F-4D97-AF65-F5344CB8AC3E}">
        <p14:creationId xmlns:p14="http://schemas.microsoft.com/office/powerpoint/2010/main" val="4287347224"/>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9"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6"/>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9"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BBEA2460-EE7B-41A7-97F1-CDDE9DD4F96F}" type="datetimeFigureOut">
              <a:rPr lang="en-GB" smtClean="0"/>
              <a:t>16/06/2026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8D19E2C0-4E69-4411-8CDE-A85CC7979F84}" type="slidenum">
              <a:rPr lang="en-GB" smtClean="0"/>
              <a:t>‹#›</a:t>
            </a:fld>
            <a:endParaRPr lang="en-GB"/>
          </a:p>
        </p:txBody>
      </p:sp>
    </p:spTree>
    <p:extLst>
      <p:ext uri="{BB962C8B-B14F-4D97-AF65-F5344CB8AC3E}">
        <p14:creationId xmlns:p14="http://schemas.microsoft.com/office/powerpoint/2010/main" val="3733428903"/>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BEA2460-EE7B-41A7-97F1-CDDE9DD4F96F}" type="datetimeFigureOut">
              <a:rPr lang="en-GB" smtClean="0"/>
              <a:t>16/06/2026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8D19E2C0-4E69-4411-8CDE-A85CC7979F84}" type="slidenum">
              <a:rPr lang="en-GB" smtClean="0"/>
              <a:t>‹#›</a:t>
            </a:fld>
            <a:endParaRPr lang="en-GB"/>
          </a:p>
        </p:txBody>
      </p:sp>
    </p:spTree>
    <p:extLst>
      <p:ext uri="{BB962C8B-B14F-4D97-AF65-F5344CB8AC3E}">
        <p14:creationId xmlns:p14="http://schemas.microsoft.com/office/powerpoint/2010/main" val="3292530792"/>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BEA2460-EE7B-41A7-97F1-CDDE9DD4F96F}" type="datetimeFigureOut">
              <a:rPr lang="en-GB" smtClean="0"/>
              <a:t>16/06/2026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8D19E2C0-4E69-4411-8CDE-A85CC7979F84}" type="slidenum">
              <a:rPr lang="en-GB" smtClean="0"/>
              <a:t>‹#›</a:t>
            </a:fld>
            <a:endParaRPr lang="en-GB"/>
          </a:p>
        </p:txBody>
      </p:sp>
    </p:spTree>
    <p:extLst>
      <p:ext uri="{BB962C8B-B14F-4D97-AF65-F5344CB8AC3E}">
        <p14:creationId xmlns:p14="http://schemas.microsoft.com/office/powerpoint/2010/main" val="3042748697"/>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9881E29A-4B26-6D76-239B-BEAB2B4095D1}"/>
              </a:ext>
            </a:extLst>
          </p:cNvPr>
          <p:cNvSpPr>
            <a:spLocks noGrp="1"/>
          </p:cNvSpPr>
          <p:nvPr>
            <p:ph type="subTitle" idx="1" hasCustomPrompt="1"/>
          </p:nvPr>
        </p:nvSpPr>
        <p:spPr>
          <a:xfrm>
            <a:off x="1524000" y="4635500"/>
            <a:ext cx="9144001" cy="622300"/>
          </a:xfrm>
        </p:spPr>
        <p:txBody>
          <a:bodyPr/>
          <a:lstStyle>
            <a:lvl1pPr marL="0" indent="0" algn="ctr">
              <a:buNone/>
              <a:defRPr sz="2400" i="1"/>
            </a:lvl1pPr>
            <a:lvl2pPr marL="457273" indent="0" algn="ctr">
              <a:buNone/>
              <a:defRPr sz="2000"/>
            </a:lvl2pPr>
            <a:lvl3pPr marL="914547" indent="0" algn="ctr">
              <a:buNone/>
              <a:defRPr sz="1801"/>
            </a:lvl3pPr>
            <a:lvl4pPr marL="1371820" indent="0" algn="ctr">
              <a:buNone/>
              <a:defRPr sz="1600"/>
            </a:lvl4pPr>
            <a:lvl5pPr marL="1829092" indent="0" algn="ctr">
              <a:buNone/>
              <a:defRPr sz="1600"/>
            </a:lvl5pPr>
            <a:lvl6pPr marL="2286365" indent="0" algn="ctr">
              <a:buNone/>
              <a:defRPr sz="1600"/>
            </a:lvl6pPr>
            <a:lvl7pPr marL="2743638" indent="0" algn="ctr">
              <a:buNone/>
              <a:defRPr sz="1600"/>
            </a:lvl7pPr>
            <a:lvl8pPr marL="3200912" indent="0" algn="ctr">
              <a:buNone/>
              <a:defRPr sz="1600"/>
            </a:lvl8pPr>
            <a:lvl9pPr marL="3658184" indent="0" algn="ctr">
              <a:buNone/>
              <a:defRPr sz="1600"/>
            </a:lvl9pPr>
          </a:lstStyle>
          <a:p>
            <a:r>
              <a:rPr lang="pl-PL" err="1"/>
              <a:t>Tilte</a:t>
            </a:r>
            <a:endParaRPr lang="en-GB"/>
          </a:p>
        </p:txBody>
      </p:sp>
      <p:pic>
        <p:nvPicPr>
          <p:cNvPr id="4" name="Picture 3">
            <a:extLst>
              <a:ext uri="{FF2B5EF4-FFF2-40B4-BE49-F238E27FC236}">
                <a16:creationId xmlns:a16="http://schemas.microsoft.com/office/drawing/2014/main" id="{F2741FE8-C0B5-D9D9-270A-90A9FC53863C}"/>
              </a:ext>
            </a:extLst>
          </p:cNvPr>
          <p:cNvPicPr>
            <a:picLocks noChangeAspect="1"/>
          </p:cNvPicPr>
          <p:nvPr userDrawn="1"/>
        </p:nvPicPr>
        <p:blipFill>
          <a:blip r:embed="rId2"/>
          <a:stretch>
            <a:fillRect/>
          </a:stretch>
        </p:blipFill>
        <p:spPr>
          <a:xfrm>
            <a:off x="2113904" y="5472797"/>
            <a:ext cx="7964193" cy="1288074"/>
          </a:xfrm>
          <a:prstGeom prst="rect">
            <a:avLst/>
          </a:prstGeom>
        </p:spPr>
      </p:pic>
      <p:sp>
        <p:nvSpPr>
          <p:cNvPr id="5" name="TextBox 4">
            <a:extLst>
              <a:ext uri="{FF2B5EF4-FFF2-40B4-BE49-F238E27FC236}">
                <a16:creationId xmlns:a16="http://schemas.microsoft.com/office/drawing/2014/main" id="{35D2FC1D-B5D3-BFB5-08F8-3AB4955E29E0}"/>
              </a:ext>
            </a:extLst>
          </p:cNvPr>
          <p:cNvSpPr txBox="1"/>
          <p:nvPr userDrawn="1"/>
        </p:nvSpPr>
        <p:spPr>
          <a:xfrm>
            <a:off x="474185" y="182596"/>
            <a:ext cx="10193816" cy="646844"/>
          </a:xfrm>
          <a:prstGeom prst="rect">
            <a:avLst/>
          </a:prstGeom>
          <a:solidFill>
            <a:schemeClr val="bg1"/>
          </a:solidFill>
        </p:spPr>
        <p:txBody>
          <a:bodyPr wrap="none" rtlCol="0">
            <a:spAutoFit/>
          </a:bodyPr>
          <a:lstStyle/>
          <a:p>
            <a:pPr algn="r"/>
            <a:r>
              <a:rPr lang="pl-PL" sz="901">
                <a:solidFill>
                  <a:schemeClr val="bg1">
                    <a:lumMod val="65000"/>
                  </a:schemeClr>
                </a:solidFill>
                <a:latin typeface="Arial" panose="020B0604020202020204" pitchFamily="34" charset="0"/>
                <a:cs typeface="Arial" panose="020B0604020202020204" pitchFamily="34" charset="0"/>
              </a:rPr>
              <a:t>European Road Safety Partnership - Network Wide Road Safety Assessment</a:t>
            </a:r>
            <a:br>
              <a:rPr lang="pl-PL" sz="901">
                <a:solidFill>
                  <a:schemeClr val="bg1">
                    <a:lumMod val="65000"/>
                  </a:schemeClr>
                </a:solidFill>
                <a:latin typeface="Arial" panose="020B0604020202020204" pitchFamily="34" charset="0"/>
                <a:cs typeface="Arial" panose="020B0604020202020204" pitchFamily="34" charset="0"/>
              </a:rPr>
            </a:br>
            <a:r>
              <a:rPr lang="pl-PL" sz="901">
                <a:solidFill>
                  <a:schemeClr val="bg1">
                    <a:lumMod val="65000"/>
                  </a:schemeClr>
                </a:solidFill>
                <a:latin typeface="Arial" panose="020B0604020202020204" pitchFamily="34" charset="0"/>
                <a:cs typeface="Arial" panose="020B0604020202020204" pitchFamily="34" charset="0"/>
              </a:rPr>
              <a:t>KA220-HED - </a:t>
            </a:r>
            <a:r>
              <a:rPr lang="en-US" sz="901">
                <a:solidFill>
                  <a:schemeClr val="bg1">
                    <a:lumMod val="65000"/>
                  </a:schemeClr>
                </a:solidFill>
                <a:latin typeface="Arial" panose="020B0604020202020204" pitchFamily="34" charset="0"/>
                <a:cs typeface="Arial" panose="020B0604020202020204" pitchFamily="34" charset="0"/>
              </a:rPr>
              <a:t>Cooperation partnerships in higher education</a:t>
            </a:r>
            <a:br>
              <a:rPr lang="pl-PL" sz="901">
                <a:solidFill>
                  <a:schemeClr val="bg1">
                    <a:lumMod val="65000"/>
                  </a:schemeClr>
                </a:solidFill>
                <a:latin typeface="Arial" panose="020B0604020202020204" pitchFamily="34" charset="0"/>
                <a:cs typeface="Arial" panose="020B0604020202020204" pitchFamily="34" charset="0"/>
              </a:rPr>
            </a:br>
            <a:r>
              <a:rPr lang="pl-PL" sz="901">
                <a:solidFill>
                  <a:schemeClr val="bg1">
                    <a:lumMod val="65000"/>
                  </a:schemeClr>
                </a:solidFill>
                <a:latin typeface="Arial" panose="020B0604020202020204" pitchFamily="34" charset="0"/>
                <a:cs typeface="Arial" panose="020B0604020202020204" pitchFamily="34" charset="0"/>
              </a:rPr>
              <a:t>Form ID: 2023-1-PL01-KA220-HED-000156844</a:t>
            </a:r>
          </a:p>
          <a:p>
            <a:endParaRPr lang="pl-PL" sz="901"/>
          </a:p>
        </p:txBody>
      </p:sp>
      <p:pic>
        <p:nvPicPr>
          <p:cNvPr id="6" name="Picture 5" descr="A close-up of a sign&#10;&#10;Description automatically generated">
            <a:extLst>
              <a:ext uri="{FF2B5EF4-FFF2-40B4-BE49-F238E27FC236}">
                <a16:creationId xmlns:a16="http://schemas.microsoft.com/office/drawing/2014/main" id="{5E270443-742B-6212-9FE6-8517E5FC3AD9}"/>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3064398" y="2221038"/>
            <a:ext cx="6074002" cy="2204145"/>
          </a:xfrm>
          <a:prstGeom prst="rect">
            <a:avLst/>
          </a:prstGeom>
        </p:spPr>
      </p:pic>
      <p:pic>
        <p:nvPicPr>
          <p:cNvPr id="7" name="Picture 6">
            <a:extLst>
              <a:ext uri="{FF2B5EF4-FFF2-40B4-BE49-F238E27FC236}">
                <a16:creationId xmlns:a16="http://schemas.microsoft.com/office/drawing/2014/main" id="{92A35349-86A4-2A77-04B1-38C1D24307F6}"/>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663700" y="275868"/>
            <a:ext cx="3448800" cy="769470"/>
          </a:xfrm>
          <a:prstGeom prst="rect">
            <a:avLst/>
          </a:prstGeom>
        </p:spPr>
      </p:pic>
    </p:spTree>
    <p:extLst>
      <p:ext uri="{BB962C8B-B14F-4D97-AF65-F5344CB8AC3E}">
        <p14:creationId xmlns:p14="http://schemas.microsoft.com/office/powerpoint/2010/main" val="2919867934"/>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userDrawn="1">
  <p:cSld name="2_Title Slide">
    <p:spTree>
      <p:nvGrpSpPr>
        <p:cNvPr id="1" name=""/>
        <p:cNvGrpSpPr/>
        <p:nvPr/>
      </p:nvGrpSpPr>
      <p:grpSpPr>
        <a:xfrm>
          <a:off x="0" y="0"/>
          <a:ext cx="0" cy="0"/>
          <a:chOff x="0" y="0"/>
          <a:chExt cx="0" cy="0"/>
        </a:xfrm>
      </p:grpSpPr>
      <p:pic>
        <p:nvPicPr>
          <p:cNvPr id="8" name="Picture 7" descr="A close-up of a sign&#10;&#10;Description automatically generated">
            <a:extLst>
              <a:ext uri="{FF2B5EF4-FFF2-40B4-BE49-F238E27FC236}">
                <a16:creationId xmlns:a16="http://schemas.microsoft.com/office/drawing/2014/main" id="{8F037B7F-D7B8-BFCA-57C0-0824DA0867D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069734" y="2165464"/>
            <a:ext cx="6074002" cy="2204145"/>
          </a:xfrm>
          <a:prstGeom prst="rect">
            <a:avLst/>
          </a:prstGeom>
        </p:spPr>
      </p:pic>
      <p:sp>
        <p:nvSpPr>
          <p:cNvPr id="9" name="TextBox 8">
            <a:extLst>
              <a:ext uri="{FF2B5EF4-FFF2-40B4-BE49-F238E27FC236}">
                <a16:creationId xmlns:a16="http://schemas.microsoft.com/office/drawing/2014/main" id="{D96923D3-9B14-E6EF-D752-C235FEE7C7AA}"/>
              </a:ext>
            </a:extLst>
          </p:cNvPr>
          <p:cNvSpPr txBox="1"/>
          <p:nvPr userDrawn="1"/>
        </p:nvSpPr>
        <p:spPr>
          <a:xfrm>
            <a:off x="474185" y="182596"/>
            <a:ext cx="10193816" cy="646844"/>
          </a:xfrm>
          <a:prstGeom prst="rect">
            <a:avLst/>
          </a:prstGeom>
          <a:solidFill>
            <a:schemeClr val="bg1"/>
          </a:solidFill>
        </p:spPr>
        <p:txBody>
          <a:bodyPr wrap="none" rtlCol="0">
            <a:spAutoFit/>
          </a:bodyPr>
          <a:lstStyle/>
          <a:p>
            <a:pPr algn="r"/>
            <a:r>
              <a:rPr lang="pl-PL" sz="901" dirty="0" err="1">
                <a:solidFill>
                  <a:schemeClr val="bg1">
                    <a:lumMod val="65000"/>
                  </a:schemeClr>
                </a:solidFill>
                <a:latin typeface="Arial" panose="020B0604020202020204" pitchFamily="34" charset="0"/>
                <a:cs typeface="Arial" panose="020B0604020202020204" pitchFamily="34" charset="0"/>
              </a:rPr>
              <a:t>European</a:t>
            </a:r>
            <a:r>
              <a:rPr lang="pl-PL" sz="901" dirty="0">
                <a:solidFill>
                  <a:schemeClr val="bg1">
                    <a:lumMod val="65000"/>
                  </a:schemeClr>
                </a:solidFill>
                <a:latin typeface="Arial" panose="020B0604020202020204" pitchFamily="34" charset="0"/>
                <a:cs typeface="Arial" panose="020B0604020202020204" pitchFamily="34" charset="0"/>
              </a:rPr>
              <a:t> Road </a:t>
            </a:r>
            <a:r>
              <a:rPr lang="pl-PL" sz="901" dirty="0" err="1">
                <a:solidFill>
                  <a:schemeClr val="bg1">
                    <a:lumMod val="65000"/>
                  </a:schemeClr>
                </a:solidFill>
                <a:latin typeface="Arial" panose="020B0604020202020204" pitchFamily="34" charset="0"/>
                <a:cs typeface="Arial" panose="020B0604020202020204" pitchFamily="34" charset="0"/>
              </a:rPr>
              <a:t>Safety</a:t>
            </a:r>
            <a:r>
              <a:rPr lang="pl-PL" sz="901" dirty="0">
                <a:solidFill>
                  <a:schemeClr val="bg1">
                    <a:lumMod val="65000"/>
                  </a:schemeClr>
                </a:solidFill>
                <a:latin typeface="Arial" panose="020B0604020202020204" pitchFamily="34" charset="0"/>
                <a:cs typeface="Arial" panose="020B0604020202020204" pitchFamily="34" charset="0"/>
              </a:rPr>
              <a:t> </a:t>
            </a:r>
            <a:r>
              <a:rPr lang="pl-PL" sz="901" dirty="0" err="1">
                <a:solidFill>
                  <a:schemeClr val="bg1">
                    <a:lumMod val="65000"/>
                  </a:schemeClr>
                </a:solidFill>
                <a:latin typeface="Arial" panose="020B0604020202020204" pitchFamily="34" charset="0"/>
                <a:cs typeface="Arial" panose="020B0604020202020204" pitchFamily="34" charset="0"/>
              </a:rPr>
              <a:t>Partnership</a:t>
            </a:r>
            <a:r>
              <a:rPr lang="pl-PL" sz="901" dirty="0">
                <a:solidFill>
                  <a:schemeClr val="bg1">
                    <a:lumMod val="65000"/>
                  </a:schemeClr>
                </a:solidFill>
                <a:latin typeface="Arial" panose="020B0604020202020204" pitchFamily="34" charset="0"/>
                <a:cs typeface="Arial" panose="020B0604020202020204" pitchFamily="34" charset="0"/>
              </a:rPr>
              <a:t> - Network </a:t>
            </a:r>
            <a:r>
              <a:rPr lang="pl-PL" sz="901" dirty="0" err="1">
                <a:solidFill>
                  <a:schemeClr val="bg1">
                    <a:lumMod val="65000"/>
                  </a:schemeClr>
                </a:solidFill>
                <a:latin typeface="Arial" panose="020B0604020202020204" pitchFamily="34" charset="0"/>
                <a:cs typeface="Arial" panose="020B0604020202020204" pitchFamily="34" charset="0"/>
              </a:rPr>
              <a:t>Wide</a:t>
            </a:r>
            <a:r>
              <a:rPr lang="pl-PL" sz="901" dirty="0">
                <a:solidFill>
                  <a:schemeClr val="bg1">
                    <a:lumMod val="65000"/>
                  </a:schemeClr>
                </a:solidFill>
                <a:latin typeface="Arial" panose="020B0604020202020204" pitchFamily="34" charset="0"/>
                <a:cs typeface="Arial" panose="020B0604020202020204" pitchFamily="34" charset="0"/>
              </a:rPr>
              <a:t> Road </a:t>
            </a:r>
            <a:r>
              <a:rPr lang="pl-PL" sz="901" dirty="0" err="1">
                <a:solidFill>
                  <a:schemeClr val="bg1">
                    <a:lumMod val="65000"/>
                  </a:schemeClr>
                </a:solidFill>
                <a:latin typeface="Arial" panose="020B0604020202020204" pitchFamily="34" charset="0"/>
                <a:cs typeface="Arial" panose="020B0604020202020204" pitchFamily="34" charset="0"/>
              </a:rPr>
              <a:t>Safety</a:t>
            </a:r>
            <a:r>
              <a:rPr lang="pl-PL" sz="901" dirty="0">
                <a:solidFill>
                  <a:schemeClr val="bg1">
                    <a:lumMod val="65000"/>
                  </a:schemeClr>
                </a:solidFill>
                <a:latin typeface="Arial" panose="020B0604020202020204" pitchFamily="34" charset="0"/>
                <a:cs typeface="Arial" panose="020B0604020202020204" pitchFamily="34" charset="0"/>
              </a:rPr>
              <a:t> </a:t>
            </a:r>
            <a:r>
              <a:rPr lang="pl-PL" sz="901" dirty="0" err="1">
                <a:solidFill>
                  <a:schemeClr val="bg1">
                    <a:lumMod val="65000"/>
                  </a:schemeClr>
                </a:solidFill>
                <a:latin typeface="Arial" panose="020B0604020202020204" pitchFamily="34" charset="0"/>
                <a:cs typeface="Arial" panose="020B0604020202020204" pitchFamily="34" charset="0"/>
              </a:rPr>
              <a:t>Assessment</a:t>
            </a:r>
            <a:br>
              <a:rPr lang="pl-PL" sz="901" dirty="0">
                <a:solidFill>
                  <a:schemeClr val="bg1">
                    <a:lumMod val="65000"/>
                  </a:schemeClr>
                </a:solidFill>
                <a:latin typeface="Arial" panose="020B0604020202020204" pitchFamily="34" charset="0"/>
                <a:cs typeface="Arial" panose="020B0604020202020204" pitchFamily="34" charset="0"/>
              </a:rPr>
            </a:br>
            <a:r>
              <a:rPr lang="pl-PL" sz="901" dirty="0">
                <a:solidFill>
                  <a:schemeClr val="bg1">
                    <a:lumMod val="65000"/>
                  </a:schemeClr>
                </a:solidFill>
                <a:latin typeface="Arial" panose="020B0604020202020204" pitchFamily="34" charset="0"/>
                <a:cs typeface="Arial" panose="020B0604020202020204" pitchFamily="34" charset="0"/>
              </a:rPr>
              <a:t>KA220-HED - </a:t>
            </a:r>
            <a:r>
              <a:rPr lang="en-US" sz="901" dirty="0">
                <a:solidFill>
                  <a:schemeClr val="bg1">
                    <a:lumMod val="65000"/>
                  </a:schemeClr>
                </a:solidFill>
                <a:latin typeface="Arial" panose="020B0604020202020204" pitchFamily="34" charset="0"/>
                <a:cs typeface="Arial" panose="020B0604020202020204" pitchFamily="34" charset="0"/>
              </a:rPr>
              <a:t>Cooperation partnerships in higher education</a:t>
            </a:r>
            <a:br>
              <a:rPr lang="pl-PL" sz="901" dirty="0">
                <a:solidFill>
                  <a:schemeClr val="bg1">
                    <a:lumMod val="65000"/>
                  </a:schemeClr>
                </a:solidFill>
                <a:latin typeface="Arial" panose="020B0604020202020204" pitchFamily="34" charset="0"/>
                <a:cs typeface="Arial" panose="020B0604020202020204" pitchFamily="34" charset="0"/>
              </a:rPr>
            </a:br>
            <a:r>
              <a:rPr lang="pl-PL" sz="901" dirty="0">
                <a:solidFill>
                  <a:schemeClr val="bg1">
                    <a:lumMod val="65000"/>
                  </a:schemeClr>
                </a:solidFill>
                <a:latin typeface="Arial" panose="020B0604020202020204" pitchFamily="34" charset="0"/>
                <a:cs typeface="Arial" panose="020B0604020202020204" pitchFamily="34" charset="0"/>
              </a:rPr>
              <a:t>Form ID: 2023-1-PL01-KA220-HED-000156844</a:t>
            </a:r>
          </a:p>
          <a:p>
            <a:endParaRPr lang="pl-PL" sz="901" dirty="0"/>
          </a:p>
        </p:txBody>
      </p:sp>
      <p:sp>
        <p:nvSpPr>
          <p:cNvPr id="5" name="TextBox 4">
            <a:extLst>
              <a:ext uri="{FF2B5EF4-FFF2-40B4-BE49-F238E27FC236}">
                <a16:creationId xmlns:a16="http://schemas.microsoft.com/office/drawing/2014/main" id="{688563EB-83C3-1916-00D3-CD1110823AAF}"/>
              </a:ext>
            </a:extLst>
          </p:cNvPr>
          <p:cNvSpPr txBox="1"/>
          <p:nvPr userDrawn="1"/>
        </p:nvSpPr>
        <p:spPr>
          <a:xfrm>
            <a:off x="3579285" y="4438088"/>
            <a:ext cx="5054901" cy="1903855"/>
          </a:xfrm>
          <a:prstGeom prst="rect">
            <a:avLst/>
          </a:prstGeom>
          <a:noFill/>
        </p:spPr>
        <p:txBody>
          <a:bodyPr wrap="square" rtlCol="0">
            <a:spAutoFit/>
          </a:bodyPr>
          <a:lstStyle/>
          <a:p>
            <a:pPr algn="just">
              <a:lnSpc>
                <a:spcPct val="115000"/>
              </a:lnSpc>
            </a:pPr>
            <a:r>
              <a:rPr lang="en-GB" sz="1301" dirty="0">
                <a:solidFill>
                  <a:srgbClr val="363B96"/>
                </a:solidFill>
                <a:effectLst/>
                <a:latin typeface="Arial" panose="020B0604020202020204" pitchFamily="34" charset="0"/>
                <a:ea typeface="Arial" panose="020B0604020202020204" pitchFamily="34" charset="0"/>
              </a:rPr>
              <a:t>Co-funded by the European Union. Views and opinions expressed are, however, those of the author or authors only and do not necessarily reflect those of the European Union or the Foundation for the Development of the Education System. Neither the European Union nor the entity providing the grant can be held responsible for them</a:t>
            </a:r>
            <a:r>
              <a:rPr lang="pl-PL" sz="1301" dirty="0">
                <a:solidFill>
                  <a:srgbClr val="363B96"/>
                </a:solidFill>
                <a:effectLst/>
                <a:latin typeface="Arial" panose="020B0604020202020204" pitchFamily="34" charset="0"/>
                <a:ea typeface="Arial" panose="020B0604020202020204" pitchFamily="34" charset="0"/>
              </a:rPr>
              <a:t>.</a:t>
            </a:r>
            <a:endParaRPr lang="en-GB" sz="1301" dirty="0">
              <a:effectLst/>
              <a:latin typeface="Arial" panose="020B0604020202020204" pitchFamily="34" charset="0"/>
              <a:ea typeface="Arial" panose="020B0604020202020204" pitchFamily="34" charset="0"/>
            </a:endParaRPr>
          </a:p>
          <a:p>
            <a:pPr algn="just">
              <a:lnSpc>
                <a:spcPct val="115000"/>
              </a:lnSpc>
            </a:pPr>
            <a:r>
              <a:rPr lang="en-GB" sz="1301" dirty="0">
                <a:solidFill>
                  <a:srgbClr val="363B96"/>
                </a:solidFill>
                <a:effectLst/>
                <a:latin typeface="Arial" panose="020B0604020202020204" pitchFamily="34" charset="0"/>
                <a:ea typeface="Arial" panose="020B0604020202020204" pitchFamily="34" charset="0"/>
              </a:rPr>
              <a:t> </a:t>
            </a:r>
            <a:endParaRPr lang="en-GB" sz="1301" dirty="0">
              <a:effectLst/>
              <a:latin typeface="Arial" panose="020B0604020202020204" pitchFamily="34" charset="0"/>
              <a:ea typeface="Arial" panose="020B0604020202020204" pitchFamily="34" charset="0"/>
            </a:endParaRPr>
          </a:p>
          <a:p>
            <a:r>
              <a:rPr lang="en-GB" sz="1301" dirty="0">
                <a:solidFill>
                  <a:srgbClr val="363B96"/>
                </a:solidFill>
                <a:effectLst/>
                <a:latin typeface="Arial" panose="020B0604020202020204" pitchFamily="34" charset="0"/>
                <a:ea typeface="Arial" panose="020B0604020202020204" pitchFamily="34" charset="0"/>
              </a:rPr>
              <a:t>Copyrights</a:t>
            </a:r>
            <a:endParaRPr lang="en-GB" sz="1301" dirty="0"/>
          </a:p>
        </p:txBody>
      </p:sp>
      <p:pic>
        <p:nvPicPr>
          <p:cNvPr id="11" name="Picture 10" descr="A black and white sign with a person in a circle&#10;&#10;Description automatically generated">
            <a:extLst>
              <a:ext uri="{FF2B5EF4-FFF2-40B4-BE49-F238E27FC236}">
                <a16:creationId xmlns:a16="http://schemas.microsoft.com/office/drawing/2014/main" id="{31531875-2395-34FB-A343-EFFA55FFAB31}"/>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4556836" y="5912227"/>
            <a:ext cx="1425168" cy="498195"/>
          </a:xfrm>
          <a:prstGeom prst="rect">
            <a:avLst/>
          </a:prstGeom>
        </p:spPr>
      </p:pic>
      <p:pic>
        <p:nvPicPr>
          <p:cNvPr id="15" name="Picture 14">
            <a:extLst>
              <a:ext uri="{FF2B5EF4-FFF2-40B4-BE49-F238E27FC236}">
                <a16:creationId xmlns:a16="http://schemas.microsoft.com/office/drawing/2014/main" id="{DECEFFFD-57DB-7D66-129D-430A66F23EAA}"/>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663700" y="275868"/>
            <a:ext cx="3448800" cy="769470"/>
          </a:xfrm>
          <a:prstGeom prst="rect">
            <a:avLst/>
          </a:prstGeom>
        </p:spPr>
      </p:pic>
    </p:spTree>
    <p:extLst>
      <p:ext uri="{BB962C8B-B14F-4D97-AF65-F5344CB8AC3E}">
        <p14:creationId xmlns:p14="http://schemas.microsoft.com/office/powerpoint/2010/main" val="3551143684"/>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userDrawn="1">
  <p:cSld name="3_Title Slide">
    <p:spTree>
      <p:nvGrpSpPr>
        <p:cNvPr id="1" name=""/>
        <p:cNvGrpSpPr/>
        <p:nvPr/>
      </p:nvGrpSpPr>
      <p:grpSpPr>
        <a:xfrm>
          <a:off x="0" y="0"/>
          <a:ext cx="0" cy="0"/>
          <a:chOff x="0" y="0"/>
          <a:chExt cx="0" cy="0"/>
        </a:xfrm>
      </p:grpSpPr>
      <p:pic>
        <p:nvPicPr>
          <p:cNvPr id="7" name="Picture 6" descr="A close-up of a sign&#10;&#10;Description automatically generated">
            <a:extLst>
              <a:ext uri="{FF2B5EF4-FFF2-40B4-BE49-F238E27FC236}">
                <a16:creationId xmlns:a16="http://schemas.microsoft.com/office/drawing/2014/main" id="{1345E429-C0EF-A35C-4959-4823E36A071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023001" y="1100371"/>
            <a:ext cx="4146000" cy="1504508"/>
          </a:xfrm>
          <a:prstGeom prst="rect">
            <a:avLst/>
          </a:prstGeom>
        </p:spPr>
      </p:pic>
      <p:sp>
        <p:nvSpPr>
          <p:cNvPr id="2" name="Text Placeholder 3">
            <a:extLst>
              <a:ext uri="{FF2B5EF4-FFF2-40B4-BE49-F238E27FC236}">
                <a16:creationId xmlns:a16="http://schemas.microsoft.com/office/drawing/2014/main" id="{A4B5BBC3-8DEF-0012-7EA8-6E1E43A6D88C}"/>
              </a:ext>
            </a:extLst>
          </p:cNvPr>
          <p:cNvSpPr>
            <a:spLocks noGrp="1"/>
          </p:cNvSpPr>
          <p:nvPr>
            <p:ph type="body" sz="quarter" idx="1" hasCustomPrompt="1"/>
          </p:nvPr>
        </p:nvSpPr>
        <p:spPr>
          <a:xfrm>
            <a:off x="2496000" y="2766060"/>
            <a:ext cx="7200001" cy="1325880"/>
          </a:xfrm>
        </p:spPr>
        <p:txBody>
          <a:bodyPr anchor="ctr">
            <a:normAutofit/>
          </a:bodyPr>
          <a:lstStyle>
            <a:lvl1pPr marL="0" indent="0" algn="ctr">
              <a:buNone/>
              <a:defRPr/>
            </a:lvl1pPr>
          </a:lstStyle>
          <a:p>
            <a:pPr algn="ctr"/>
            <a:r>
              <a:rPr lang="en-GB" i="1" dirty="0"/>
              <a:t>Thank you for your attention!</a:t>
            </a:r>
          </a:p>
        </p:txBody>
      </p:sp>
      <p:pic>
        <p:nvPicPr>
          <p:cNvPr id="8" name="Picture 7">
            <a:extLst>
              <a:ext uri="{FF2B5EF4-FFF2-40B4-BE49-F238E27FC236}">
                <a16:creationId xmlns:a16="http://schemas.microsoft.com/office/drawing/2014/main" id="{A33DB50E-ECDA-F186-2BD6-BE68C7730967}"/>
              </a:ext>
            </a:extLst>
          </p:cNvPr>
          <p:cNvPicPr>
            <a:picLocks noChangeAspect="1"/>
          </p:cNvPicPr>
          <p:nvPr userDrawn="1"/>
        </p:nvPicPr>
        <p:blipFill>
          <a:blip r:embed="rId3"/>
          <a:stretch>
            <a:fillRect/>
          </a:stretch>
        </p:blipFill>
        <p:spPr>
          <a:xfrm>
            <a:off x="2113904" y="5472797"/>
            <a:ext cx="7964193" cy="1288074"/>
          </a:xfrm>
          <a:prstGeom prst="rect">
            <a:avLst/>
          </a:prstGeom>
        </p:spPr>
      </p:pic>
      <p:sp>
        <p:nvSpPr>
          <p:cNvPr id="12" name="TextBox 11">
            <a:extLst>
              <a:ext uri="{FF2B5EF4-FFF2-40B4-BE49-F238E27FC236}">
                <a16:creationId xmlns:a16="http://schemas.microsoft.com/office/drawing/2014/main" id="{E911770E-C050-8D2A-BC77-CE932685922B}"/>
              </a:ext>
            </a:extLst>
          </p:cNvPr>
          <p:cNvSpPr txBox="1"/>
          <p:nvPr userDrawn="1"/>
        </p:nvSpPr>
        <p:spPr>
          <a:xfrm>
            <a:off x="474185" y="182596"/>
            <a:ext cx="10193816" cy="646844"/>
          </a:xfrm>
          <a:prstGeom prst="rect">
            <a:avLst/>
          </a:prstGeom>
          <a:solidFill>
            <a:schemeClr val="bg1"/>
          </a:solidFill>
        </p:spPr>
        <p:txBody>
          <a:bodyPr wrap="none" rtlCol="0">
            <a:spAutoFit/>
          </a:bodyPr>
          <a:lstStyle/>
          <a:p>
            <a:pPr algn="r"/>
            <a:r>
              <a:rPr lang="pl-PL" sz="901" dirty="0" err="1">
                <a:solidFill>
                  <a:schemeClr val="bg1">
                    <a:lumMod val="65000"/>
                  </a:schemeClr>
                </a:solidFill>
                <a:latin typeface="Arial" panose="020B0604020202020204" pitchFamily="34" charset="0"/>
                <a:cs typeface="Arial" panose="020B0604020202020204" pitchFamily="34" charset="0"/>
              </a:rPr>
              <a:t>European</a:t>
            </a:r>
            <a:r>
              <a:rPr lang="pl-PL" sz="901" dirty="0">
                <a:solidFill>
                  <a:schemeClr val="bg1">
                    <a:lumMod val="65000"/>
                  </a:schemeClr>
                </a:solidFill>
                <a:latin typeface="Arial" panose="020B0604020202020204" pitchFamily="34" charset="0"/>
                <a:cs typeface="Arial" panose="020B0604020202020204" pitchFamily="34" charset="0"/>
              </a:rPr>
              <a:t> Road </a:t>
            </a:r>
            <a:r>
              <a:rPr lang="pl-PL" sz="901" dirty="0" err="1">
                <a:solidFill>
                  <a:schemeClr val="bg1">
                    <a:lumMod val="65000"/>
                  </a:schemeClr>
                </a:solidFill>
                <a:latin typeface="Arial" panose="020B0604020202020204" pitchFamily="34" charset="0"/>
                <a:cs typeface="Arial" panose="020B0604020202020204" pitchFamily="34" charset="0"/>
              </a:rPr>
              <a:t>Safety</a:t>
            </a:r>
            <a:r>
              <a:rPr lang="pl-PL" sz="901" dirty="0">
                <a:solidFill>
                  <a:schemeClr val="bg1">
                    <a:lumMod val="65000"/>
                  </a:schemeClr>
                </a:solidFill>
                <a:latin typeface="Arial" panose="020B0604020202020204" pitchFamily="34" charset="0"/>
                <a:cs typeface="Arial" panose="020B0604020202020204" pitchFamily="34" charset="0"/>
              </a:rPr>
              <a:t> </a:t>
            </a:r>
            <a:r>
              <a:rPr lang="pl-PL" sz="901" dirty="0" err="1">
                <a:solidFill>
                  <a:schemeClr val="bg1">
                    <a:lumMod val="65000"/>
                  </a:schemeClr>
                </a:solidFill>
                <a:latin typeface="Arial" panose="020B0604020202020204" pitchFamily="34" charset="0"/>
                <a:cs typeface="Arial" panose="020B0604020202020204" pitchFamily="34" charset="0"/>
              </a:rPr>
              <a:t>Partnership</a:t>
            </a:r>
            <a:r>
              <a:rPr lang="pl-PL" sz="901" dirty="0">
                <a:solidFill>
                  <a:schemeClr val="bg1">
                    <a:lumMod val="65000"/>
                  </a:schemeClr>
                </a:solidFill>
                <a:latin typeface="Arial" panose="020B0604020202020204" pitchFamily="34" charset="0"/>
                <a:cs typeface="Arial" panose="020B0604020202020204" pitchFamily="34" charset="0"/>
              </a:rPr>
              <a:t> - Network </a:t>
            </a:r>
            <a:r>
              <a:rPr lang="pl-PL" sz="901" dirty="0" err="1">
                <a:solidFill>
                  <a:schemeClr val="bg1">
                    <a:lumMod val="65000"/>
                  </a:schemeClr>
                </a:solidFill>
                <a:latin typeface="Arial" panose="020B0604020202020204" pitchFamily="34" charset="0"/>
                <a:cs typeface="Arial" panose="020B0604020202020204" pitchFamily="34" charset="0"/>
              </a:rPr>
              <a:t>Wide</a:t>
            </a:r>
            <a:r>
              <a:rPr lang="pl-PL" sz="901" dirty="0">
                <a:solidFill>
                  <a:schemeClr val="bg1">
                    <a:lumMod val="65000"/>
                  </a:schemeClr>
                </a:solidFill>
                <a:latin typeface="Arial" panose="020B0604020202020204" pitchFamily="34" charset="0"/>
                <a:cs typeface="Arial" panose="020B0604020202020204" pitchFamily="34" charset="0"/>
              </a:rPr>
              <a:t> Road </a:t>
            </a:r>
            <a:r>
              <a:rPr lang="pl-PL" sz="901" dirty="0" err="1">
                <a:solidFill>
                  <a:schemeClr val="bg1">
                    <a:lumMod val="65000"/>
                  </a:schemeClr>
                </a:solidFill>
                <a:latin typeface="Arial" panose="020B0604020202020204" pitchFamily="34" charset="0"/>
                <a:cs typeface="Arial" panose="020B0604020202020204" pitchFamily="34" charset="0"/>
              </a:rPr>
              <a:t>Safety</a:t>
            </a:r>
            <a:r>
              <a:rPr lang="pl-PL" sz="901" dirty="0">
                <a:solidFill>
                  <a:schemeClr val="bg1">
                    <a:lumMod val="65000"/>
                  </a:schemeClr>
                </a:solidFill>
                <a:latin typeface="Arial" panose="020B0604020202020204" pitchFamily="34" charset="0"/>
                <a:cs typeface="Arial" panose="020B0604020202020204" pitchFamily="34" charset="0"/>
              </a:rPr>
              <a:t> </a:t>
            </a:r>
            <a:r>
              <a:rPr lang="pl-PL" sz="901" dirty="0" err="1">
                <a:solidFill>
                  <a:schemeClr val="bg1">
                    <a:lumMod val="65000"/>
                  </a:schemeClr>
                </a:solidFill>
                <a:latin typeface="Arial" panose="020B0604020202020204" pitchFamily="34" charset="0"/>
                <a:cs typeface="Arial" panose="020B0604020202020204" pitchFamily="34" charset="0"/>
              </a:rPr>
              <a:t>Assessment</a:t>
            </a:r>
            <a:br>
              <a:rPr lang="pl-PL" sz="901" dirty="0">
                <a:solidFill>
                  <a:schemeClr val="bg1">
                    <a:lumMod val="65000"/>
                  </a:schemeClr>
                </a:solidFill>
                <a:latin typeface="Arial" panose="020B0604020202020204" pitchFamily="34" charset="0"/>
                <a:cs typeface="Arial" panose="020B0604020202020204" pitchFamily="34" charset="0"/>
              </a:rPr>
            </a:br>
            <a:r>
              <a:rPr lang="pl-PL" sz="901" dirty="0">
                <a:solidFill>
                  <a:schemeClr val="bg1">
                    <a:lumMod val="65000"/>
                  </a:schemeClr>
                </a:solidFill>
                <a:latin typeface="Arial" panose="020B0604020202020204" pitchFamily="34" charset="0"/>
                <a:cs typeface="Arial" panose="020B0604020202020204" pitchFamily="34" charset="0"/>
              </a:rPr>
              <a:t>KA220-HED - </a:t>
            </a:r>
            <a:r>
              <a:rPr lang="en-US" sz="901" dirty="0">
                <a:solidFill>
                  <a:schemeClr val="bg1">
                    <a:lumMod val="65000"/>
                  </a:schemeClr>
                </a:solidFill>
                <a:latin typeface="Arial" panose="020B0604020202020204" pitchFamily="34" charset="0"/>
                <a:cs typeface="Arial" panose="020B0604020202020204" pitchFamily="34" charset="0"/>
              </a:rPr>
              <a:t>Cooperation partnerships in higher education</a:t>
            </a:r>
            <a:br>
              <a:rPr lang="pl-PL" sz="901" dirty="0">
                <a:solidFill>
                  <a:schemeClr val="bg1">
                    <a:lumMod val="65000"/>
                  </a:schemeClr>
                </a:solidFill>
                <a:latin typeface="Arial" panose="020B0604020202020204" pitchFamily="34" charset="0"/>
                <a:cs typeface="Arial" panose="020B0604020202020204" pitchFamily="34" charset="0"/>
              </a:rPr>
            </a:br>
            <a:r>
              <a:rPr lang="pl-PL" sz="901" dirty="0">
                <a:solidFill>
                  <a:schemeClr val="bg1">
                    <a:lumMod val="65000"/>
                  </a:schemeClr>
                </a:solidFill>
                <a:latin typeface="Arial" panose="020B0604020202020204" pitchFamily="34" charset="0"/>
                <a:cs typeface="Arial" panose="020B0604020202020204" pitchFamily="34" charset="0"/>
              </a:rPr>
              <a:t>Form ID: 2023-1-PL01-KA220-HED-000156844</a:t>
            </a:r>
          </a:p>
          <a:p>
            <a:endParaRPr lang="pl-PL" sz="901" dirty="0"/>
          </a:p>
        </p:txBody>
      </p:sp>
      <p:pic>
        <p:nvPicPr>
          <p:cNvPr id="4" name="Picture 3">
            <a:extLst>
              <a:ext uri="{FF2B5EF4-FFF2-40B4-BE49-F238E27FC236}">
                <a16:creationId xmlns:a16="http://schemas.microsoft.com/office/drawing/2014/main" id="{910E4050-1F53-B5EA-B3D2-6589CBA3CB09}"/>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663700" y="275868"/>
            <a:ext cx="3448800" cy="769470"/>
          </a:xfrm>
          <a:prstGeom prst="rect">
            <a:avLst/>
          </a:prstGeom>
        </p:spPr>
      </p:pic>
    </p:spTree>
    <p:extLst>
      <p:ext uri="{BB962C8B-B14F-4D97-AF65-F5344CB8AC3E}">
        <p14:creationId xmlns:p14="http://schemas.microsoft.com/office/powerpoint/2010/main" val="1030993339"/>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userDrawn="1">
  <p:cSld name="Default">
    <p:spTree>
      <p:nvGrpSpPr>
        <p:cNvPr id="1" name=""/>
        <p:cNvGrpSpPr/>
        <p:nvPr/>
      </p:nvGrpSpPr>
      <p:grpSpPr>
        <a:xfrm>
          <a:off x="0" y="0"/>
          <a:ext cx="0" cy="0"/>
          <a:chOff x="0" y="0"/>
          <a:chExt cx="0" cy="0"/>
        </a:xfrm>
      </p:grpSpPr>
    </p:spTree>
    <p:extLst>
      <p:ext uri="{BB962C8B-B14F-4D97-AF65-F5344CB8AC3E}">
        <p14:creationId xmlns:p14="http://schemas.microsoft.com/office/powerpoint/2010/main" val="2375764436"/>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userDrawn="1">
  <p:cSld name="Placeholder Slide">
    <p:spTree>
      <p:nvGrpSpPr>
        <p:cNvPr id="1" name=""/>
        <p:cNvGrpSpPr/>
        <p:nvPr/>
      </p:nvGrpSpPr>
      <p:grpSpPr>
        <a:xfrm>
          <a:off x="0" y="0"/>
          <a:ext cx="0" cy="0"/>
          <a:chOff x="0" y="0"/>
          <a:chExt cx="0" cy="0"/>
        </a:xfrm>
      </p:grpSpPr>
      <p:sp>
        <p:nvSpPr>
          <p:cNvPr id="12" name="Picture Placeholder 8"/>
          <p:cNvSpPr>
            <a:spLocks noGrp="1"/>
          </p:cNvSpPr>
          <p:nvPr>
            <p:ph type="pic" sz="quarter" idx="10"/>
          </p:nvPr>
        </p:nvSpPr>
        <p:spPr>
          <a:xfrm>
            <a:off x="1" y="3759200"/>
            <a:ext cx="4004332" cy="3098800"/>
          </a:xfrm>
          <a:prstGeom prst="rect">
            <a:avLst/>
          </a:prstGeom>
          <a:solidFill>
            <a:schemeClr val="bg1">
              <a:lumMod val="95000"/>
            </a:schemeClr>
          </a:solidFill>
        </p:spPr>
        <p:txBody>
          <a:bodyPr>
            <a:normAutofit/>
          </a:bodyPr>
          <a:lstStyle>
            <a:lvl1pPr>
              <a:defRPr sz="1401"/>
            </a:lvl1pPr>
          </a:lstStyle>
          <a:p>
            <a:endParaRPr lang="en-US"/>
          </a:p>
        </p:txBody>
      </p:sp>
      <p:sp>
        <p:nvSpPr>
          <p:cNvPr id="13" name="Picture Placeholder 8"/>
          <p:cNvSpPr>
            <a:spLocks noGrp="1"/>
          </p:cNvSpPr>
          <p:nvPr>
            <p:ph type="pic" sz="quarter" idx="11"/>
          </p:nvPr>
        </p:nvSpPr>
        <p:spPr>
          <a:xfrm>
            <a:off x="4096899" y="3759200"/>
            <a:ext cx="3994187" cy="3098800"/>
          </a:xfrm>
          <a:prstGeom prst="rect">
            <a:avLst/>
          </a:prstGeom>
          <a:solidFill>
            <a:schemeClr val="bg1">
              <a:lumMod val="95000"/>
            </a:schemeClr>
          </a:solidFill>
        </p:spPr>
        <p:txBody>
          <a:bodyPr>
            <a:normAutofit/>
          </a:bodyPr>
          <a:lstStyle>
            <a:lvl1pPr>
              <a:defRPr sz="1401"/>
            </a:lvl1pPr>
          </a:lstStyle>
          <a:p>
            <a:endParaRPr lang="en-US"/>
          </a:p>
        </p:txBody>
      </p:sp>
      <p:sp>
        <p:nvSpPr>
          <p:cNvPr id="14" name="Picture Placeholder 8"/>
          <p:cNvSpPr>
            <a:spLocks noGrp="1"/>
          </p:cNvSpPr>
          <p:nvPr>
            <p:ph type="pic" sz="quarter" idx="12"/>
          </p:nvPr>
        </p:nvSpPr>
        <p:spPr>
          <a:xfrm>
            <a:off x="8183653" y="3759200"/>
            <a:ext cx="4008349" cy="3098800"/>
          </a:xfrm>
          <a:prstGeom prst="rect">
            <a:avLst/>
          </a:prstGeom>
          <a:solidFill>
            <a:schemeClr val="bg1">
              <a:lumMod val="95000"/>
            </a:schemeClr>
          </a:solidFill>
        </p:spPr>
        <p:txBody>
          <a:bodyPr>
            <a:normAutofit/>
          </a:bodyPr>
          <a:lstStyle>
            <a:lvl1pPr>
              <a:defRPr sz="1401"/>
            </a:lvl1pPr>
          </a:lstStyle>
          <a:p>
            <a:endParaRPr lang="en-US"/>
          </a:p>
        </p:txBody>
      </p:sp>
    </p:spTree>
    <p:extLst>
      <p:ext uri="{BB962C8B-B14F-4D97-AF65-F5344CB8AC3E}">
        <p14:creationId xmlns:p14="http://schemas.microsoft.com/office/powerpoint/2010/main" val="3343219709"/>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1_Default">
    <p:spTree>
      <p:nvGrpSpPr>
        <p:cNvPr id="1" name=""/>
        <p:cNvGrpSpPr/>
        <p:nvPr/>
      </p:nvGrpSpPr>
      <p:grpSpPr>
        <a:xfrm>
          <a:off x="0" y="0"/>
          <a:ext cx="0" cy="0"/>
          <a:chOff x="0" y="0"/>
          <a:chExt cx="0" cy="0"/>
        </a:xfrm>
      </p:grpSpPr>
    </p:spTree>
    <p:extLst>
      <p:ext uri="{BB962C8B-B14F-4D97-AF65-F5344CB8AC3E}">
        <p14:creationId xmlns:p14="http://schemas.microsoft.com/office/powerpoint/2010/main" val="1618334550"/>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About Us">
    <p:spTree>
      <p:nvGrpSpPr>
        <p:cNvPr id="1" name=""/>
        <p:cNvGrpSpPr/>
        <p:nvPr/>
      </p:nvGrpSpPr>
      <p:grpSpPr>
        <a:xfrm>
          <a:off x="0" y="0"/>
          <a:ext cx="0" cy="0"/>
          <a:chOff x="0" y="0"/>
          <a:chExt cx="0" cy="0"/>
        </a:xfrm>
      </p:grpSpPr>
      <p:sp>
        <p:nvSpPr>
          <p:cNvPr id="6" name="Picture Placeholder 13"/>
          <p:cNvSpPr>
            <a:spLocks noGrp="1"/>
          </p:cNvSpPr>
          <p:nvPr>
            <p:ph type="pic" sz="quarter" idx="50"/>
          </p:nvPr>
        </p:nvSpPr>
        <p:spPr>
          <a:xfrm>
            <a:off x="8032055" y="1516566"/>
            <a:ext cx="2671205" cy="3914078"/>
          </a:xfrm>
          <a:prstGeom prst="rect">
            <a:avLst/>
          </a:prstGeom>
          <a:effectLst/>
        </p:spPr>
        <p:txBody>
          <a:bodyPr>
            <a:normAutofit/>
          </a:bodyPr>
          <a:lstStyle>
            <a:lvl1pPr marL="0" indent="0">
              <a:buNone/>
              <a:defRPr sz="1301">
                <a:ln>
                  <a:noFill/>
                </a:ln>
                <a:solidFill>
                  <a:schemeClr val="bg1">
                    <a:lumMod val="85000"/>
                  </a:schemeClr>
                </a:solidFill>
              </a:defRPr>
            </a:lvl1pPr>
          </a:lstStyle>
          <a:p>
            <a:endParaRPr lang="en-US"/>
          </a:p>
        </p:txBody>
      </p:sp>
      <p:sp>
        <p:nvSpPr>
          <p:cNvPr id="7" name="Picture Placeholder 13"/>
          <p:cNvSpPr>
            <a:spLocks noGrp="1"/>
          </p:cNvSpPr>
          <p:nvPr>
            <p:ph type="pic" sz="quarter" idx="51"/>
          </p:nvPr>
        </p:nvSpPr>
        <p:spPr>
          <a:xfrm>
            <a:off x="4822962" y="1516566"/>
            <a:ext cx="2671205" cy="3914078"/>
          </a:xfrm>
          <a:prstGeom prst="rect">
            <a:avLst/>
          </a:prstGeom>
          <a:effectLst/>
        </p:spPr>
        <p:txBody>
          <a:bodyPr>
            <a:normAutofit/>
          </a:bodyPr>
          <a:lstStyle>
            <a:lvl1pPr marL="0" indent="0">
              <a:buNone/>
              <a:defRPr sz="1301">
                <a:ln>
                  <a:noFill/>
                </a:ln>
                <a:solidFill>
                  <a:schemeClr val="bg1">
                    <a:lumMod val="85000"/>
                  </a:schemeClr>
                </a:solidFill>
              </a:defRPr>
            </a:lvl1pPr>
          </a:lstStyle>
          <a:p>
            <a:endParaRPr lang="en-US"/>
          </a:p>
        </p:txBody>
      </p:sp>
    </p:spTree>
    <p:extLst>
      <p:ext uri="{BB962C8B-B14F-4D97-AF65-F5344CB8AC3E}">
        <p14:creationId xmlns:p14="http://schemas.microsoft.com/office/powerpoint/2010/main" val="1419128947"/>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6_General Slide">
    <p:spTree>
      <p:nvGrpSpPr>
        <p:cNvPr id="1" name=""/>
        <p:cNvGrpSpPr/>
        <p:nvPr/>
      </p:nvGrpSpPr>
      <p:grpSpPr>
        <a:xfrm>
          <a:off x="0" y="0"/>
          <a:ext cx="0" cy="0"/>
          <a:chOff x="0" y="0"/>
          <a:chExt cx="0" cy="0"/>
        </a:xfrm>
      </p:grpSpPr>
      <p:sp>
        <p:nvSpPr>
          <p:cNvPr id="3" name="Picture Placeholder 13"/>
          <p:cNvSpPr>
            <a:spLocks noGrp="1"/>
          </p:cNvSpPr>
          <p:nvPr>
            <p:ph type="pic" sz="quarter" idx="41"/>
          </p:nvPr>
        </p:nvSpPr>
        <p:spPr>
          <a:xfrm>
            <a:off x="1952827" y="0"/>
            <a:ext cx="4878536" cy="6858000"/>
          </a:xfrm>
          <a:prstGeom prst="rect">
            <a:avLst/>
          </a:prstGeom>
          <a:effectLst/>
        </p:spPr>
        <p:txBody>
          <a:bodyPr>
            <a:normAutofit/>
          </a:bodyPr>
          <a:lstStyle>
            <a:lvl1pPr marL="0" indent="0">
              <a:buNone/>
              <a:defRPr sz="1301">
                <a:ln>
                  <a:noFill/>
                </a:ln>
                <a:solidFill>
                  <a:schemeClr val="bg1">
                    <a:lumMod val="85000"/>
                  </a:schemeClr>
                </a:solidFill>
              </a:defRPr>
            </a:lvl1pPr>
          </a:lstStyle>
          <a:p>
            <a:endParaRPr lang="en-US"/>
          </a:p>
        </p:txBody>
      </p:sp>
      <p:sp>
        <p:nvSpPr>
          <p:cNvPr id="4" name="Rectangle 3"/>
          <p:cNvSpPr/>
          <p:nvPr userDrawn="1"/>
        </p:nvSpPr>
        <p:spPr>
          <a:xfrm>
            <a:off x="3926253" y="6289288"/>
            <a:ext cx="4104718" cy="34568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793" b="0" i="0">
              <a:latin typeface="Source Sans Pro Light" charset="0"/>
            </a:endParaRPr>
          </a:p>
        </p:txBody>
      </p:sp>
    </p:spTree>
    <p:extLst>
      <p:ext uri="{BB962C8B-B14F-4D97-AF65-F5344CB8AC3E}">
        <p14:creationId xmlns:p14="http://schemas.microsoft.com/office/powerpoint/2010/main" val="1555198811"/>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7_General Slide">
    <p:spTree>
      <p:nvGrpSpPr>
        <p:cNvPr id="1" name=""/>
        <p:cNvGrpSpPr/>
        <p:nvPr/>
      </p:nvGrpSpPr>
      <p:grpSpPr>
        <a:xfrm>
          <a:off x="0" y="0"/>
          <a:ext cx="0" cy="0"/>
          <a:chOff x="0" y="0"/>
          <a:chExt cx="0" cy="0"/>
        </a:xfrm>
      </p:grpSpPr>
      <p:sp>
        <p:nvSpPr>
          <p:cNvPr id="4" name="Rectangle 3"/>
          <p:cNvSpPr/>
          <p:nvPr userDrawn="1"/>
        </p:nvSpPr>
        <p:spPr>
          <a:xfrm>
            <a:off x="6313235" y="6166625"/>
            <a:ext cx="1394266" cy="34568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793" b="0" i="0">
              <a:latin typeface="Source Sans Pro Light" charset="0"/>
            </a:endParaRPr>
          </a:p>
        </p:txBody>
      </p:sp>
      <p:sp>
        <p:nvSpPr>
          <p:cNvPr id="17" name="Picture Placeholder 13"/>
          <p:cNvSpPr>
            <a:spLocks noGrp="1"/>
          </p:cNvSpPr>
          <p:nvPr>
            <p:ph type="pic" sz="quarter" idx="41"/>
          </p:nvPr>
        </p:nvSpPr>
        <p:spPr>
          <a:xfrm>
            <a:off x="9169992" y="0"/>
            <a:ext cx="3022009" cy="6858000"/>
          </a:xfrm>
          <a:prstGeom prst="rect">
            <a:avLst/>
          </a:prstGeom>
          <a:effectLst/>
        </p:spPr>
        <p:txBody>
          <a:bodyPr>
            <a:normAutofit/>
          </a:bodyPr>
          <a:lstStyle>
            <a:lvl1pPr marL="0" indent="0">
              <a:buNone/>
              <a:defRPr sz="1301">
                <a:ln>
                  <a:noFill/>
                </a:ln>
                <a:solidFill>
                  <a:schemeClr val="bg1">
                    <a:lumMod val="85000"/>
                  </a:schemeClr>
                </a:solidFill>
              </a:defRPr>
            </a:lvl1pPr>
          </a:lstStyle>
          <a:p>
            <a:endParaRPr lang="en-US"/>
          </a:p>
        </p:txBody>
      </p:sp>
      <p:sp>
        <p:nvSpPr>
          <p:cNvPr id="18" name="Picture Placeholder 13"/>
          <p:cNvSpPr>
            <a:spLocks noGrp="1"/>
          </p:cNvSpPr>
          <p:nvPr>
            <p:ph type="pic" sz="quarter" idx="42"/>
          </p:nvPr>
        </p:nvSpPr>
        <p:spPr>
          <a:xfrm>
            <a:off x="6096000" y="1"/>
            <a:ext cx="2950718" cy="3356517"/>
          </a:xfrm>
          <a:prstGeom prst="rect">
            <a:avLst/>
          </a:prstGeom>
          <a:effectLst/>
        </p:spPr>
        <p:txBody>
          <a:bodyPr>
            <a:normAutofit/>
          </a:bodyPr>
          <a:lstStyle>
            <a:lvl1pPr marL="0" indent="0">
              <a:buNone/>
              <a:defRPr sz="1301">
                <a:ln>
                  <a:noFill/>
                </a:ln>
                <a:solidFill>
                  <a:schemeClr val="bg1">
                    <a:lumMod val="85000"/>
                  </a:schemeClr>
                </a:solidFill>
              </a:defRPr>
            </a:lvl1pPr>
          </a:lstStyle>
          <a:p>
            <a:endParaRPr lang="en-US"/>
          </a:p>
        </p:txBody>
      </p:sp>
      <p:sp>
        <p:nvSpPr>
          <p:cNvPr id="19" name="Picture Placeholder 13"/>
          <p:cNvSpPr>
            <a:spLocks noGrp="1"/>
          </p:cNvSpPr>
          <p:nvPr>
            <p:ph type="pic" sz="quarter" idx="43"/>
          </p:nvPr>
        </p:nvSpPr>
        <p:spPr>
          <a:xfrm>
            <a:off x="6096000" y="3501484"/>
            <a:ext cx="2950718" cy="3356517"/>
          </a:xfrm>
          <a:prstGeom prst="rect">
            <a:avLst/>
          </a:prstGeom>
          <a:effectLst/>
        </p:spPr>
        <p:txBody>
          <a:bodyPr>
            <a:normAutofit/>
          </a:bodyPr>
          <a:lstStyle>
            <a:lvl1pPr marL="0" indent="0">
              <a:buNone/>
              <a:defRPr sz="1301">
                <a:ln>
                  <a:noFill/>
                </a:ln>
                <a:solidFill>
                  <a:schemeClr val="bg1">
                    <a:lumMod val="85000"/>
                  </a:schemeClr>
                </a:solidFill>
              </a:defRPr>
            </a:lvl1pPr>
          </a:lstStyle>
          <a:p>
            <a:endParaRPr lang="en-US"/>
          </a:p>
        </p:txBody>
      </p:sp>
    </p:spTree>
    <p:extLst>
      <p:ext uri="{BB962C8B-B14F-4D97-AF65-F5344CB8AC3E}">
        <p14:creationId xmlns:p14="http://schemas.microsoft.com/office/powerpoint/2010/main" val="1534608292"/>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1_Project 1">
    <p:spTree>
      <p:nvGrpSpPr>
        <p:cNvPr id="1" name=""/>
        <p:cNvGrpSpPr/>
        <p:nvPr/>
      </p:nvGrpSpPr>
      <p:grpSpPr>
        <a:xfrm>
          <a:off x="0" y="0"/>
          <a:ext cx="0" cy="0"/>
          <a:chOff x="0" y="0"/>
          <a:chExt cx="0" cy="0"/>
        </a:xfrm>
      </p:grpSpPr>
      <p:sp>
        <p:nvSpPr>
          <p:cNvPr id="3" name="Picture Placeholder 13"/>
          <p:cNvSpPr>
            <a:spLocks noGrp="1"/>
          </p:cNvSpPr>
          <p:nvPr>
            <p:ph type="pic" sz="quarter" idx="26"/>
          </p:nvPr>
        </p:nvSpPr>
        <p:spPr>
          <a:xfrm>
            <a:off x="9815016" y="2519817"/>
            <a:ext cx="1784660" cy="1795347"/>
          </a:xfrm>
          <a:prstGeom prst="rect">
            <a:avLst/>
          </a:prstGeom>
          <a:effectLst/>
        </p:spPr>
        <p:txBody>
          <a:bodyPr>
            <a:normAutofit/>
          </a:bodyPr>
          <a:lstStyle>
            <a:lvl1pPr marL="0" indent="0">
              <a:buNone/>
              <a:defRPr sz="1301">
                <a:ln>
                  <a:noFill/>
                </a:ln>
                <a:solidFill>
                  <a:schemeClr val="bg1">
                    <a:lumMod val="85000"/>
                  </a:schemeClr>
                </a:solidFill>
              </a:defRPr>
            </a:lvl1pPr>
          </a:lstStyle>
          <a:p>
            <a:endParaRPr lang="en-US"/>
          </a:p>
        </p:txBody>
      </p:sp>
      <p:sp>
        <p:nvSpPr>
          <p:cNvPr id="7" name="Picture Placeholder 13"/>
          <p:cNvSpPr>
            <a:spLocks noGrp="1"/>
          </p:cNvSpPr>
          <p:nvPr>
            <p:ph type="pic" sz="quarter" idx="30"/>
          </p:nvPr>
        </p:nvSpPr>
        <p:spPr>
          <a:xfrm>
            <a:off x="9815016" y="4471281"/>
            <a:ext cx="1784660" cy="1795347"/>
          </a:xfrm>
          <a:prstGeom prst="rect">
            <a:avLst/>
          </a:prstGeom>
          <a:effectLst/>
        </p:spPr>
        <p:txBody>
          <a:bodyPr>
            <a:normAutofit/>
          </a:bodyPr>
          <a:lstStyle>
            <a:lvl1pPr marL="0" indent="0">
              <a:buNone/>
              <a:defRPr sz="1301">
                <a:ln>
                  <a:noFill/>
                </a:ln>
                <a:solidFill>
                  <a:schemeClr val="bg1">
                    <a:lumMod val="85000"/>
                  </a:schemeClr>
                </a:solidFill>
              </a:defRPr>
            </a:lvl1pPr>
          </a:lstStyle>
          <a:p>
            <a:endParaRPr lang="en-US"/>
          </a:p>
        </p:txBody>
      </p:sp>
      <p:sp>
        <p:nvSpPr>
          <p:cNvPr id="8" name="Picture Placeholder 13"/>
          <p:cNvSpPr>
            <a:spLocks noGrp="1"/>
          </p:cNvSpPr>
          <p:nvPr>
            <p:ph type="pic" sz="quarter" idx="31"/>
          </p:nvPr>
        </p:nvSpPr>
        <p:spPr>
          <a:xfrm>
            <a:off x="7874197" y="4471281"/>
            <a:ext cx="1784660" cy="1795347"/>
          </a:xfrm>
          <a:prstGeom prst="rect">
            <a:avLst/>
          </a:prstGeom>
          <a:effectLst/>
        </p:spPr>
        <p:txBody>
          <a:bodyPr>
            <a:normAutofit/>
          </a:bodyPr>
          <a:lstStyle>
            <a:lvl1pPr marL="0" indent="0">
              <a:buNone/>
              <a:defRPr sz="1301">
                <a:ln>
                  <a:noFill/>
                </a:ln>
                <a:solidFill>
                  <a:schemeClr val="bg1">
                    <a:lumMod val="85000"/>
                  </a:schemeClr>
                </a:solidFill>
              </a:defRPr>
            </a:lvl1pPr>
          </a:lstStyle>
          <a:p>
            <a:endParaRPr lang="en-US"/>
          </a:p>
        </p:txBody>
      </p:sp>
      <p:sp>
        <p:nvSpPr>
          <p:cNvPr id="9" name="Picture Placeholder 13"/>
          <p:cNvSpPr>
            <a:spLocks noGrp="1"/>
          </p:cNvSpPr>
          <p:nvPr>
            <p:ph type="pic" sz="quarter" idx="32"/>
          </p:nvPr>
        </p:nvSpPr>
        <p:spPr>
          <a:xfrm>
            <a:off x="5944534" y="4471281"/>
            <a:ext cx="1784660" cy="1795347"/>
          </a:xfrm>
          <a:prstGeom prst="rect">
            <a:avLst/>
          </a:prstGeom>
          <a:effectLst/>
        </p:spPr>
        <p:txBody>
          <a:bodyPr>
            <a:normAutofit/>
          </a:bodyPr>
          <a:lstStyle>
            <a:lvl1pPr marL="0" indent="0">
              <a:buNone/>
              <a:defRPr sz="1301">
                <a:ln>
                  <a:noFill/>
                </a:ln>
                <a:solidFill>
                  <a:schemeClr val="bg1">
                    <a:lumMod val="85000"/>
                  </a:schemeClr>
                </a:solidFill>
              </a:defRPr>
            </a:lvl1pPr>
          </a:lstStyle>
          <a:p>
            <a:endParaRPr lang="en-US"/>
          </a:p>
        </p:txBody>
      </p:sp>
      <p:sp>
        <p:nvSpPr>
          <p:cNvPr id="10" name="Picture Placeholder 13"/>
          <p:cNvSpPr>
            <a:spLocks noGrp="1"/>
          </p:cNvSpPr>
          <p:nvPr>
            <p:ph type="pic" sz="quarter" idx="33"/>
          </p:nvPr>
        </p:nvSpPr>
        <p:spPr>
          <a:xfrm>
            <a:off x="2062897" y="4471281"/>
            <a:ext cx="1784660" cy="1795347"/>
          </a:xfrm>
          <a:prstGeom prst="rect">
            <a:avLst/>
          </a:prstGeom>
          <a:effectLst/>
        </p:spPr>
        <p:txBody>
          <a:bodyPr>
            <a:normAutofit/>
          </a:bodyPr>
          <a:lstStyle>
            <a:lvl1pPr marL="0" indent="0">
              <a:buNone/>
              <a:defRPr sz="1301">
                <a:ln>
                  <a:noFill/>
                </a:ln>
                <a:solidFill>
                  <a:schemeClr val="bg1">
                    <a:lumMod val="85000"/>
                  </a:schemeClr>
                </a:solidFill>
              </a:defRPr>
            </a:lvl1pPr>
          </a:lstStyle>
          <a:p>
            <a:endParaRPr lang="en-US"/>
          </a:p>
        </p:txBody>
      </p:sp>
      <p:sp>
        <p:nvSpPr>
          <p:cNvPr id="11" name="Picture Placeholder 13"/>
          <p:cNvSpPr>
            <a:spLocks noGrp="1"/>
          </p:cNvSpPr>
          <p:nvPr>
            <p:ph type="pic" sz="quarter" idx="34"/>
          </p:nvPr>
        </p:nvSpPr>
        <p:spPr>
          <a:xfrm>
            <a:off x="9815016" y="579505"/>
            <a:ext cx="1784660" cy="1795347"/>
          </a:xfrm>
          <a:prstGeom prst="rect">
            <a:avLst/>
          </a:prstGeom>
          <a:effectLst/>
        </p:spPr>
        <p:txBody>
          <a:bodyPr>
            <a:normAutofit/>
          </a:bodyPr>
          <a:lstStyle>
            <a:lvl1pPr marL="0" indent="0">
              <a:buNone/>
              <a:defRPr sz="1301">
                <a:ln>
                  <a:noFill/>
                </a:ln>
                <a:solidFill>
                  <a:schemeClr val="bg1">
                    <a:lumMod val="85000"/>
                  </a:schemeClr>
                </a:solidFill>
              </a:defRPr>
            </a:lvl1pPr>
          </a:lstStyle>
          <a:p>
            <a:endParaRPr lang="en-US"/>
          </a:p>
        </p:txBody>
      </p:sp>
      <p:sp>
        <p:nvSpPr>
          <p:cNvPr id="12" name="Picture Placeholder 13"/>
          <p:cNvSpPr>
            <a:spLocks noGrp="1"/>
          </p:cNvSpPr>
          <p:nvPr>
            <p:ph type="pic" sz="quarter" idx="35"/>
          </p:nvPr>
        </p:nvSpPr>
        <p:spPr>
          <a:xfrm>
            <a:off x="7874197" y="579505"/>
            <a:ext cx="1784660" cy="1795347"/>
          </a:xfrm>
          <a:prstGeom prst="rect">
            <a:avLst/>
          </a:prstGeom>
          <a:effectLst/>
        </p:spPr>
        <p:txBody>
          <a:bodyPr>
            <a:normAutofit/>
          </a:bodyPr>
          <a:lstStyle>
            <a:lvl1pPr marL="0" indent="0">
              <a:buNone/>
              <a:defRPr sz="1301">
                <a:ln>
                  <a:noFill/>
                </a:ln>
                <a:solidFill>
                  <a:schemeClr val="bg1">
                    <a:lumMod val="85000"/>
                  </a:schemeClr>
                </a:solidFill>
              </a:defRPr>
            </a:lvl1pPr>
          </a:lstStyle>
          <a:p>
            <a:endParaRPr lang="en-US"/>
          </a:p>
        </p:txBody>
      </p:sp>
      <p:sp>
        <p:nvSpPr>
          <p:cNvPr id="13" name="Picture Placeholder 13"/>
          <p:cNvSpPr>
            <a:spLocks noGrp="1"/>
          </p:cNvSpPr>
          <p:nvPr>
            <p:ph type="pic" sz="quarter" idx="36"/>
          </p:nvPr>
        </p:nvSpPr>
        <p:spPr>
          <a:xfrm>
            <a:off x="5944534" y="579505"/>
            <a:ext cx="1784660" cy="1795347"/>
          </a:xfrm>
          <a:prstGeom prst="rect">
            <a:avLst/>
          </a:prstGeom>
          <a:effectLst/>
        </p:spPr>
        <p:txBody>
          <a:bodyPr>
            <a:normAutofit/>
          </a:bodyPr>
          <a:lstStyle>
            <a:lvl1pPr marL="0" indent="0">
              <a:buNone/>
              <a:defRPr sz="1301">
                <a:ln>
                  <a:noFill/>
                </a:ln>
                <a:solidFill>
                  <a:schemeClr val="bg1">
                    <a:lumMod val="85000"/>
                  </a:schemeClr>
                </a:solidFill>
              </a:defRPr>
            </a:lvl1pPr>
          </a:lstStyle>
          <a:p>
            <a:endParaRPr lang="en-US"/>
          </a:p>
        </p:txBody>
      </p:sp>
      <p:sp>
        <p:nvSpPr>
          <p:cNvPr id="14" name="Picture Placeholder 13"/>
          <p:cNvSpPr>
            <a:spLocks noGrp="1"/>
          </p:cNvSpPr>
          <p:nvPr>
            <p:ph type="pic" sz="quarter" idx="37"/>
          </p:nvPr>
        </p:nvSpPr>
        <p:spPr>
          <a:xfrm>
            <a:off x="2062897" y="579505"/>
            <a:ext cx="1784660" cy="1795347"/>
          </a:xfrm>
          <a:prstGeom prst="rect">
            <a:avLst/>
          </a:prstGeom>
          <a:effectLst/>
        </p:spPr>
        <p:txBody>
          <a:bodyPr>
            <a:normAutofit/>
          </a:bodyPr>
          <a:lstStyle>
            <a:lvl1pPr marL="0" indent="0">
              <a:buNone/>
              <a:defRPr sz="1301">
                <a:ln>
                  <a:noFill/>
                </a:ln>
                <a:solidFill>
                  <a:schemeClr val="bg1">
                    <a:lumMod val="85000"/>
                  </a:schemeClr>
                </a:solidFill>
              </a:defRPr>
            </a:lvl1pPr>
          </a:lstStyle>
          <a:p>
            <a:endParaRPr lang="en-US"/>
          </a:p>
        </p:txBody>
      </p:sp>
      <p:sp>
        <p:nvSpPr>
          <p:cNvPr id="15" name="Picture Placeholder 13"/>
          <p:cNvSpPr>
            <a:spLocks noGrp="1"/>
          </p:cNvSpPr>
          <p:nvPr>
            <p:ph type="pic" sz="quarter" idx="29"/>
          </p:nvPr>
        </p:nvSpPr>
        <p:spPr>
          <a:xfrm>
            <a:off x="2062897" y="2519817"/>
            <a:ext cx="1784660" cy="1795347"/>
          </a:xfrm>
          <a:prstGeom prst="rect">
            <a:avLst/>
          </a:prstGeom>
          <a:effectLst/>
        </p:spPr>
        <p:txBody>
          <a:bodyPr>
            <a:normAutofit/>
          </a:bodyPr>
          <a:lstStyle>
            <a:lvl1pPr marL="0" indent="0">
              <a:buNone/>
              <a:defRPr sz="1301">
                <a:ln>
                  <a:noFill/>
                </a:ln>
                <a:solidFill>
                  <a:schemeClr val="bg1">
                    <a:lumMod val="85000"/>
                  </a:schemeClr>
                </a:solidFill>
              </a:defRPr>
            </a:lvl1pPr>
          </a:lstStyle>
          <a:p>
            <a:endParaRPr lang="en-US"/>
          </a:p>
        </p:txBody>
      </p:sp>
      <p:sp>
        <p:nvSpPr>
          <p:cNvPr id="16" name="Picture Placeholder 13"/>
          <p:cNvSpPr>
            <a:spLocks noGrp="1"/>
          </p:cNvSpPr>
          <p:nvPr>
            <p:ph type="pic" sz="quarter" idx="38"/>
          </p:nvPr>
        </p:nvSpPr>
        <p:spPr>
          <a:xfrm>
            <a:off x="4003716" y="4471281"/>
            <a:ext cx="1784660" cy="1795347"/>
          </a:xfrm>
          <a:prstGeom prst="rect">
            <a:avLst/>
          </a:prstGeom>
          <a:effectLst/>
        </p:spPr>
        <p:txBody>
          <a:bodyPr>
            <a:normAutofit/>
          </a:bodyPr>
          <a:lstStyle>
            <a:lvl1pPr marL="0" indent="0">
              <a:buNone/>
              <a:defRPr sz="1301">
                <a:ln>
                  <a:noFill/>
                </a:ln>
                <a:solidFill>
                  <a:schemeClr val="bg1">
                    <a:lumMod val="85000"/>
                  </a:schemeClr>
                </a:solidFill>
              </a:defRPr>
            </a:lvl1pPr>
          </a:lstStyle>
          <a:p>
            <a:endParaRPr lang="en-US"/>
          </a:p>
        </p:txBody>
      </p:sp>
      <p:sp>
        <p:nvSpPr>
          <p:cNvPr id="17" name="Picture Placeholder 13"/>
          <p:cNvSpPr>
            <a:spLocks noGrp="1"/>
          </p:cNvSpPr>
          <p:nvPr>
            <p:ph type="pic" sz="quarter" idx="39"/>
          </p:nvPr>
        </p:nvSpPr>
        <p:spPr>
          <a:xfrm>
            <a:off x="4003716" y="579505"/>
            <a:ext cx="1784660" cy="1795347"/>
          </a:xfrm>
          <a:prstGeom prst="rect">
            <a:avLst/>
          </a:prstGeom>
          <a:effectLst/>
        </p:spPr>
        <p:txBody>
          <a:bodyPr>
            <a:normAutofit/>
          </a:bodyPr>
          <a:lstStyle>
            <a:lvl1pPr marL="0" indent="0">
              <a:buNone/>
              <a:defRPr sz="1301">
                <a:ln>
                  <a:noFill/>
                </a:ln>
                <a:solidFill>
                  <a:schemeClr val="bg1">
                    <a:lumMod val="85000"/>
                  </a:schemeClr>
                </a:solidFill>
              </a:defRPr>
            </a:lvl1pPr>
          </a:lstStyle>
          <a:p>
            <a:endParaRPr lang="en-US"/>
          </a:p>
        </p:txBody>
      </p:sp>
    </p:spTree>
    <p:extLst>
      <p:ext uri="{BB962C8B-B14F-4D97-AF65-F5344CB8AC3E}">
        <p14:creationId xmlns:p14="http://schemas.microsoft.com/office/powerpoint/2010/main" val="40329245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2.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41.xml"/><Relationship Id="rId13" Type="http://schemas.openxmlformats.org/officeDocument/2006/relationships/slideLayout" Target="../slideLayouts/slideLayout46.xml"/><Relationship Id="rId18" Type="http://schemas.openxmlformats.org/officeDocument/2006/relationships/slideLayout" Target="../slideLayouts/slideLayout51.xml"/><Relationship Id="rId3" Type="http://schemas.openxmlformats.org/officeDocument/2006/relationships/slideLayout" Target="../slideLayouts/slideLayout36.xml"/><Relationship Id="rId21" Type="http://schemas.openxmlformats.org/officeDocument/2006/relationships/slideLayout" Target="../slideLayouts/slideLayout54.xml"/><Relationship Id="rId7" Type="http://schemas.openxmlformats.org/officeDocument/2006/relationships/slideLayout" Target="../slideLayouts/slideLayout40.xml"/><Relationship Id="rId12" Type="http://schemas.openxmlformats.org/officeDocument/2006/relationships/slideLayout" Target="../slideLayouts/slideLayout45.xml"/><Relationship Id="rId17" Type="http://schemas.openxmlformats.org/officeDocument/2006/relationships/slideLayout" Target="../slideLayouts/slideLayout50.xml"/><Relationship Id="rId2" Type="http://schemas.openxmlformats.org/officeDocument/2006/relationships/slideLayout" Target="../slideLayouts/slideLayout35.xml"/><Relationship Id="rId16" Type="http://schemas.openxmlformats.org/officeDocument/2006/relationships/slideLayout" Target="../slideLayouts/slideLayout49.xml"/><Relationship Id="rId20" Type="http://schemas.openxmlformats.org/officeDocument/2006/relationships/slideLayout" Target="../slideLayouts/slideLayout53.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5" Type="http://schemas.openxmlformats.org/officeDocument/2006/relationships/slideLayout" Target="../slideLayouts/slideLayout48.xml"/><Relationship Id="rId10" Type="http://schemas.openxmlformats.org/officeDocument/2006/relationships/slideLayout" Target="../slideLayouts/slideLayout43.xml"/><Relationship Id="rId19" Type="http://schemas.openxmlformats.org/officeDocument/2006/relationships/slideLayout" Target="../slideLayouts/slideLayout52.xml"/><Relationship Id="rId4" Type="http://schemas.openxmlformats.org/officeDocument/2006/relationships/slideLayout" Target="../slideLayouts/slideLayout37.xml"/><Relationship Id="rId9" Type="http://schemas.openxmlformats.org/officeDocument/2006/relationships/slideLayout" Target="../slideLayouts/slideLayout42.xml"/><Relationship Id="rId14" Type="http://schemas.openxmlformats.org/officeDocument/2006/relationships/slideLayout" Target="../slideLayouts/slideLayout47.xml"/><Relationship Id="rId22" Type="http://schemas.openxmlformats.org/officeDocument/2006/relationships/theme" Target="../theme/theme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C9A378F-5E9A-067A-02AA-0AD66FDDC216}"/>
              </a:ext>
            </a:extLst>
          </p:cNvPr>
          <p:cNvSpPr>
            <a:spLocks noGrp="1"/>
          </p:cNvSpPr>
          <p:nvPr>
            <p:ph type="title"/>
          </p:nvPr>
        </p:nvSpPr>
        <p:spPr>
          <a:xfrm>
            <a:off x="838202" y="195262"/>
            <a:ext cx="10515600" cy="971550"/>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7DBC75D9-F71E-EDFA-5F86-A3A070F386C3}"/>
              </a:ext>
            </a:extLst>
          </p:cNvPr>
          <p:cNvSpPr>
            <a:spLocks noGrp="1"/>
          </p:cNvSpPr>
          <p:nvPr>
            <p:ph type="body" idx="1"/>
          </p:nvPr>
        </p:nvSpPr>
        <p:spPr>
          <a:xfrm>
            <a:off x="838202"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893860988"/>
      </p:ext>
    </p:extLst>
  </p:cSld>
  <p:clrMap bg1="lt1" tx1="dk1" bg2="lt2" tx2="dk2" accent1="accent1" accent2="accent2" accent3="accent3" accent4="accent4" accent5="accent5" accent6="accent6" hlink="hlink" folHlink="folHlink"/>
  <p:sldLayoutIdLst>
    <p:sldLayoutId id="2147484137" r:id="rId1"/>
    <p:sldLayoutId id="2147484138" r:id="rId2"/>
    <p:sldLayoutId id="2147484139" r:id="rId3"/>
    <p:sldLayoutId id="2147484140" r:id="rId4"/>
    <p:sldLayoutId id="2147484141" r:id="rId5"/>
    <p:sldLayoutId id="2147484142" r:id="rId6"/>
    <p:sldLayoutId id="2147484143" r:id="rId7"/>
    <p:sldLayoutId id="2147484144" r:id="rId8"/>
    <p:sldLayoutId id="2147484145" r:id="rId9"/>
    <p:sldLayoutId id="2147484146" r:id="rId10"/>
    <p:sldLayoutId id="2147484147" r:id="rId11"/>
    <p:sldLayoutId id="2147484148" r:id="rId12"/>
    <p:sldLayoutId id="2147484149" r:id="rId13"/>
    <p:sldLayoutId id="2147484150" r:id="rId14"/>
    <p:sldLayoutId id="2147484151" r:id="rId15"/>
    <p:sldLayoutId id="2147484152" r:id="rId16"/>
    <p:sldLayoutId id="2147484153" r:id="rId17"/>
    <p:sldLayoutId id="2147484154" r:id="rId18"/>
    <p:sldLayoutId id="2147484155" r:id="rId19"/>
    <p:sldLayoutId id="2147484156" r:id="rId20"/>
    <p:sldLayoutId id="2147484157" r:id="rId21"/>
    <p:sldLayoutId id="2147484236" r:id="rId22"/>
  </p:sldLayoutIdLst>
  <p:txStyles>
    <p:titleStyle>
      <a:lvl1pPr algn="l" defTabSz="914547" rtl="0" eaLnBrk="1" latinLnBrk="0" hangingPunct="1">
        <a:lnSpc>
          <a:spcPct val="90000"/>
        </a:lnSpc>
        <a:spcBef>
          <a:spcPct val="0"/>
        </a:spcBef>
        <a:buNone/>
        <a:defRPr lang="en-GB" sz="3200" b="1" kern="1200" dirty="0" smtClean="0">
          <a:solidFill>
            <a:srgbClr val="233C70"/>
          </a:solidFill>
          <a:latin typeface="SanukPro-Medium"/>
          <a:ea typeface="+mj-ea"/>
          <a:cs typeface="+mj-cs"/>
        </a:defRPr>
      </a:lvl1pPr>
    </p:titleStyle>
    <p:bodyStyle>
      <a:lvl1pPr marL="228637" indent="-228637" algn="l" defTabSz="914547" rtl="0" eaLnBrk="1" latinLnBrk="0" hangingPunct="1">
        <a:lnSpc>
          <a:spcPct val="90000"/>
        </a:lnSpc>
        <a:spcBef>
          <a:spcPts val="1001"/>
        </a:spcBef>
        <a:buFont typeface="Arial" panose="020B0604020202020204" pitchFamily="34" charset="0"/>
        <a:buChar char="•"/>
        <a:defRPr lang="en-US" sz="2801" kern="1200" dirty="0" smtClean="0">
          <a:solidFill>
            <a:srgbClr val="233C70"/>
          </a:solidFill>
          <a:latin typeface="Arial" panose="020B0604020202020204" pitchFamily="34" charset="0"/>
          <a:ea typeface="+mn-ea"/>
          <a:cs typeface="Arial" panose="020B0604020202020204" pitchFamily="34" charset="0"/>
        </a:defRPr>
      </a:lvl1pPr>
      <a:lvl2pPr marL="685910" indent="-228637" algn="l" defTabSz="914547" rtl="0" eaLnBrk="1" latinLnBrk="0" hangingPunct="1">
        <a:lnSpc>
          <a:spcPct val="90000"/>
        </a:lnSpc>
        <a:spcBef>
          <a:spcPts val="500"/>
        </a:spcBef>
        <a:buFont typeface="Arial" panose="020B0604020202020204" pitchFamily="34" charset="0"/>
        <a:buChar char="•"/>
        <a:defRPr sz="2400" kern="1200">
          <a:solidFill>
            <a:srgbClr val="233C70"/>
          </a:solidFill>
          <a:latin typeface="Arial" panose="020B0604020202020204" pitchFamily="34" charset="0"/>
          <a:ea typeface="+mn-ea"/>
          <a:cs typeface="Arial" panose="020B0604020202020204" pitchFamily="34" charset="0"/>
        </a:defRPr>
      </a:lvl2pPr>
      <a:lvl3pPr marL="1143183" indent="-228637" algn="l" defTabSz="914547" rtl="0" eaLnBrk="1" latinLnBrk="0" hangingPunct="1">
        <a:lnSpc>
          <a:spcPct val="90000"/>
        </a:lnSpc>
        <a:spcBef>
          <a:spcPts val="500"/>
        </a:spcBef>
        <a:buFont typeface="Arial" panose="020B0604020202020204" pitchFamily="34" charset="0"/>
        <a:buChar char="•"/>
        <a:defRPr sz="2000" kern="1200">
          <a:solidFill>
            <a:srgbClr val="233C70"/>
          </a:solidFill>
          <a:latin typeface="Arial" panose="020B0604020202020204" pitchFamily="34" charset="0"/>
          <a:ea typeface="+mn-ea"/>
          <a:cs typeface="Arial" panose="020B0604020202020204" pitchFamily="34" charset="0"/>
        </a:defRPr>
      </a:lvl3pPr>
      <a:lvl4pPr marL="1600455" indent="-228637" algn="l" defTabSz="914547" rtl="0" eaLnBrk="1" latinLnBrk="0" hangingPunct="1">
        <a:lnSpc>
          <a:spcPct val="90000"/>
        </a:lnSpc>
        <a:spcBef>
          <a:spcPts val="500"/>
        </a:spcBef>
        <a:buFont typeface="Arial" panose="020B0604020202020204" pitchFamily="34" charset="0"/>
        <a:buChar char="•"/>
        <a:defRPr sz="1801" kern="1200">
          <a:solidFill>
            <a:srgbClr val="233C70"/>
          </a:solidFill>
          <a:latin typeface="Arial" panose="020B0604020202020204" pitchFamily="34" charset="0"/>
          <a:ea typeface="+mn-ea"/>
          <a:cs typeface="Arial" panose="020B0604020202020204" pitchFamily="34" charset="0"/>
        </a:defRPr>
      </a:lvl4pPr>
      <a:lvl5pPr marL="2057729" indent="-228637" algn="l" defTabSz="914547" rtl="0" eaLnBrk="1" latinLnBrk="0" hangingPunct="1">
        <a:lnSpc>
          <a:spcPct val="90000"/>
        </a:lnSpc>
        <a:spcBef>
          <a:spcPts val="500"/>
        </a:spcBef>
        <a:buFont typeface="Arial" panose="020B0604020202020204" pitchFamily="34" charset="0"/>
        <a:buChar char="•"/>
        <a:defRPr sz="1801" kern="1200">
          <a:solidFill>
            <a:srgbClr val="233C70"/>
          </a:solidFill>
          <a:latin typeface="Arial" panose="020B0604020202020204" pitchFamily="34" charset="0"/>
          <a:ea typeface="+mn-ea"/>
          <a:cs typeface="Arial" panose="020B0604020202020204" pitchFamily="34" charset="0"/>
        </a:defRPr>
      </a:lvl5pPr>
      <a:lvl6pPr marL="2515002" indent="-228637" algn="l" defTabSz="914547" rtl="0" eaLnBrk="1" latinLnBrk="0" hangingPunct="1">
        <a:lnSpc>
          <a:spcPct val="90000"/>
        </a:lnSpc>
        <a:spcBef>
          <a:spcPts val="500"/>
        </a:spcBef>
        <a:buFont typeface="Arial" panose="020B0604020202020204" pitchFamily="34" charset="0"/>
        <a:buChar char="•"/>
        <a:defRPr sz="1801" kern="1200">
          <a:solidFill>
            <a:schemeClr val="tx1"/>
          </a:solidFill>
          <a:latin typeface="+mn-lt"/>
          <a:ea typeface="+mn-ea"/>
          <a:cs typeface="+mn-cs"/>
        </a:defRPr>
      </a:lvl6pPr>
      <a:lvl7pPr marL="2972275" indent="-228637" algn="l" defTabSz="914547" rtl="0" eaLnBrk="1" latinLnBrk="0" hangingPunct="1">
        <a:lnSpc>
          <a:spcPct val="90000"/>
        </a:lnSpc>
        <a:spcBef>
          <a:spcPts val="500"/>
        </a:spcBef>
        <a:buFont typeface="Arial" panose="020B0604020202020204" pitchFamily="34" charset="0"/>
        <a:buChar char="•"/>
        <a:defRPr sz="1801" kern="1200">
          <a:solidFill>
            <a:schemeClr val="tx1"/>
          </a:solidFill>
          <a:latin typeface="+mn-lt"/>
          <a:ea typeface="+mn-ea"/>
          <a:cs typeface="+mn-cs"/>
        </a:defRPr>
      </a:lvl7pPr>
      <a:lvl8pPr marL="3429548" indent="-228637" algn="l" defTabSz="914547" rtl="0" eaLnBrk="1" latinLnBrk="0" hangingPunct="1">
        <a:lnSpc>
          <a:spcPct val="90000"/>
        </a:lnSpc>
        <a:spcBef>
          <a:spcPts val="500"/>
        </a:spcBef>
        <a:buFont typeface="Arial" panose="020B0604020202020204" pitchFamily="34" charset="0"/>
        <a:buChar char="•"/>
        <a:defRPr sz="1801" kern="1200">
          <a:solidFill>
            <a:schemeClr val="tx1"/>
          </a:solidFill>
          <a:latin typeface="+mn-lt"/>
          <a:ea typeface="+mn-ea"/>
          <a:cs typeface="+mn-cs"/>
        </a:defRPr>
      </a:lvl8pPr>
      <a:lvl9pPr marL="3886821" indent="-228637" algn="l" defTabSz="914547" rtl="0" eaLnBrk="1" latinLnBrk="0" hangingPunct="1">
        <a:lnSpc>
          <a:spcPct val="90000"/>
        </a:lnSpc>
        <a:spcBef>
          <a:spcPts val="500"/>
        </a:spcBef>
        <a:buFont typeface="Arial" panose="020B0604020202020204" pitchFamily="34" charset="0"/>
        <a:buChar char="•"/>
        <a:defRPr sz="1801" kern="1200">
          <a:solidFill>
            <a:schemeClr val="tx1"/>
          </a:solidFill>
          <a:latin typeface="+mn-lt"/>
          <a:ea typeface="+mn-ea"/>
          <a:cs typeface="+mn-cs"/>
        </a:defRPr>
      </a:lvl9pPr>
    </p:bodyStyle>
    <p:otherStyle>
      <a:defPPr>
        <a:defRPr lang="en-US"/>
      </a:defPPr>
      <a:lvl1pPr marL="0" algn="l" defTabSz="914547" rtl="0" eaLnBrk="1" latinLnBrk="0" hangingPunct="1">
        <a:defRPr sz="1801" kern="1200">
          <a:solidFill>
            <a:schemeClr val="tx1"/>
          </a:solidFill>
          <a:latin typeface="+mn-lt"/>
          <a:ea typeface="+mn-ea"/>
          <a:cs typeface="+mn-cs"/>
        </a:defRPr>
      </a:lvl1pPr>
      <a:lvl2pPr marL="457273" algn="l" defTabSz="914547" rtl="0" eaLnBrk="1" latinLnBrk="0" hangingPunct="1">
        <a:defRPr sz="1801" kern="1200">
          <a:solidFill>
            <a:schemeClr val="tx1"/>
          </a:solidFill>
          <a:latin typeface="+mn-lt"/>
          <a:ea typeface="+mn-ea"/>
          <a:cs typeface="+mn-cs"/>
        </a:defRPr>
      </a:lvl2pPr>
      <a:lvl3pPr marL="914547" algn="l" defTabSz="914547" rtl="0" eaLnBrk="1" latinLnBrk="0" hangingPunct="1">
        <a:defRPr sz="1801" kern="1200">
          <a:solidFill>
            <a:schemeClr val="tx1"/>
          </a:solidFill>
          <a:latin typeface="+mn-lt"/>
          <a:ea typeface="+mn-ea"/>
          <a:cs typeface="+mn-cs"/>
        </a:defRPr>
      </a:lvl3pPr>
      <a:lvl4pPr marL="1371820" algn="l" defTabSz="914547" rtl="0" eaLnBrk="1" latinLnBrk="0" hangingPunct="1">
        <a:defRPr sz="1801" kern="1200">
          <a:solidFill>
            <a:schemeClr val="tx1"/>
          </a:solidFill>
          <a:latin typeface="+mn-lt"/>
          <a:ea typeface="+mn-ea"/>
          <a:cs typeface="+mn-cs"/>
        </a:defRPr>
      </a:lvl4pPr>
      <a:lvl5pPr marL="1829092" algn="l" defTabSz="914547" rtl="0" eaLnBrk="1" latinLnBrk="0" hangingPunct="1">
        <a:defRPr sz="1801" kern="1200">
          <a:solidFill>
            <a:schemeClr val="tx1"/>
          </a:solidFill>
          <a:latin typeface="+mn-lt"/>
          <a:ea typeface="+mn-ea"/>
          <a:cs typeface="+mn-cs"/>
        </a:defRPr>
      </a:lvl5pPr>
      <a:lvl6pPr marL="2286365" algn="l" defTabSz="914547" rtl="0" eaLnBrk="1" latinLnBrk="0" hangingPunct="1">
        <a:defRPr sz="1801" kern="1200">
          <a:solidFill>
            <a:schemeClr val="tx1"/>
          </a:solidFill>
          <a:latin typeface="+mn-lt"/>
          <a:ea typeface="+mn-ea"/>
          <a:cs typeface="+mn-cs"/>
        </a:defRPr>
      </a:lvl6pPr>
      <a:lvl7pPr marL="2743638" algn="l" defTabSz="914547" rtl="0" eaLnBrk="1" latinLnBrk="0" hangingPunct="1">
        <a:defRPr sz="1801" kern="1200">
          <a:solidFill>
            <a:schemeClr val="tx1"/>
          </a:solidFill>
          <a:latin typeface="+mn-lt"/>
          <a:ea typeface="+mn-ea"/>
          <a:cs typeface="+mn-cs"/>
        </a:defRPr>
      </a:lvl7pPr>
      <a:lvl8pPr marL="3200912" algn="l" defTabSz="914547" rtl="0" eaLnBrk="1" latinLnBrk="0" hangingPunct="1">
        <a:defRPr sz="1801" kern="1200">
          <a:solidFill>
            <a:schemeClr val="tx1"/>
          </a:solidFill>
          <a:latin typeface="+mn-lt"/>
          <a:ea typeface="+mn-ea"/>
          <a:cs typeface="+mn-cs"/>
        </a:defRPr>
      </a:lvl8pPr>
      <a:lvl9pPr marL="3658184" algn="l" defTabSz="914547" rtl="0" eaLnBrk="1" latinLnBrk="0" hangingPunct="1">
        <a:defRPr sz="1801"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Symbol zastępczy tytułu 1">
            <a:extLst>
              <a:ext uri="{FF2B5EF4-FFF2-40B4-BE49-F238E27FC236}">
                <a16:creationId xmlns:a16="http://schemas.microsoft.com/office/drawing/2014/main" id="{F9F4964C-ACD2-78D3-089F-68F5D24EC415}"/>
              </a:ext>
            </a:extLst>
          </p:cNvPr>
          <p:cNvSpPr>
            <a:spLocks noGrp="1"/>
          </p:cNvSpPr>
          <p:nvPr>
            <p:ph type="title"/>
          </p:nvPr>
        </p:nvSpPr>
        <p:spPr>
          <a:xfrm>
            <a:off x="838419" y="365126"/>
            <a:ext cx="10515164" cy="1325563"/>
          </a:xfrm>
          <a:prstGeom prst="rect">
            <a:avLst/>
          </a:prstGeom>
        </p:spPr>
        <p:txBody>
          <a:bodyPr vert="horz" lIns="91440" tIns="45720" rIns="91440" bIns="45720" rtlCol="0" anchor="ctr">
            <a:normAutofit/>
          </a:bodyPr>
          <a:lstStyle/>
          <a:p>
            <a:r>
              <a:rPr lang="pl-PL"/>
              <a:t>Kliknij, aby edytować styl</a:t>
            </a:r>
          </a:p>
        </p:txBody>
      </p:sp>
      <p:sp>
        <p:nvSpPr>
          <p:cNvPr id="3" name="Symbol zastępczy tekstu 2">
            <a:extLst>
              <a:ext uri="{FF2B5EF4-FFF2-40B4-BE49-F238E27FC236}">
                <a16:creationId xmlns:a16="http://schemas.microsoft.com/office/drawing/2014/main" id="{637929C8-40C1-02FD-C906-77C8CAC5E713}"/>
              </a:ext>
            </a:extLst>
          </p:cNvPr>
          <p:cNvSpPr>
            <a:spLocks noGrp="1"/>
          </p:cNvSpPr>
          <p:nvPr>
            <p:ph type="body" idx="1"/>
          </p:nvPr>
        </p:nvSpPr>
        <p:spPr>
          <a:xfrm>
            <a:off x="838419" y="1825625"/>
            <a:ext cx="10515164" cy="4351338"/>
          </a:xfrm>
          <a:prstGeom prst="rect">
            <a:avLst/>
          </a:prstGeom>
        </p:spPr>
        <p:txBody>
          <a:bodyPr vert="horz" lIns="91440" tIns="45720" rIns="91440" bIns="45720" rtlCol="0">
            <a:normAutofit/>
          </a:bodyPr>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p>
        </p:txBody>
      </p:sp>
      <p:sp>
        <p:nvSpPr>
          <p:cNvPr id="4" name="Symbol zastępczy daty 3">
            <a:extLst>
              <a:ext uri="{FF2B5EF4-FFF2-40B4-BE49-F238E27FC236}">
                <a16:creationId xmlns:a16="http://schemas.microsoft.com/office/drawing/2014/main" id="{2DF38172-5C61-9952-DF7D-C9EC74BFD9B4}"/>
              </a:ext>
            </a:extLst>
          </p:cNvPr>
          <p:cNvSpPr>
            <a:spLocks noGrp="1"/>
          </p:cNvSpPr>
          <p:nvPr>
            <p:ph type="dt" sz="half" idx="2"/>
          </p:nvPr>
        </p:nvSpPr>
        <p:spPr>
          <a:xfrm>
            <a:off x="838419" y="6356351"/>
            <a:ext cx="2743122" cy="365125"/>
          </a:xfrm>
          <a:prstGeom prst="rect">
            <a:avLst/>
          </a:prstGeom>
        </p:spPr>
        <p:txBody>
          <a:bodyPr vert="horz" lIns="91440" tIns="45720" rIns="91440" bIns="45720" rtlCol="0" anchor="ctr"/>
          <a:lstStyle>
            <a:lvl1pPr algn="l">
              <a:defRPr sz="601">
                <a:solidFill>
                  <a:schemeClr val="tx1">
                    <a:tint val="82000"/>
                  </a:schemeClr>
                </a:solidFill>
              </a:defRPr>
            </a:lvl1pPr>
          </a:lstStyle>
          <a:p>
            <a:fld id="{37E439DE-A9DD-4FAF-BE2E-0355005387DE}" type="datetimeFigureOut">
              <a:rPr lang="pl-PL" smtClean="0"/>
              <a:t>16.06.2026</a:t>
            </a:fld>
            <a:endParaRPr lang="pl-PL"/>
          </a:p>
        </p:txBody>
      </p:sp>
      <p:sp>
        <p:nvSpPr>
          <p:cNvPr id="5" name="Symbol zastępczy stopki 4">
            <a:extLst>
              <a:ext uri="{FF2B5EF4-FFF2-40B4-BE49-F238E27FC236}">
                <a16:creationId xmlns:a16="http://schemas.microsoft.com/office/drawing/2014/main" id="{EE83884A-0330-3079-EB0B-FEEDD57F90DC}"/>
              </a:ext>
            </a:extLst>
          </p:cNvPr>
          <p:cNvSpPr>
            <a:spLocks noGrp="1"/>
          </p:cNvSpPr>
          <p:nvPr>
            <p:ph type="ftr" sz="quarter" idx="3"/>
          </p:nvPr>
        </p:nvSpPr>
        <p:spPr>
          <a:xfrm>
            <a:off x="4038858" y="6356351"/>
            <a:ext cx="4114285" cy="365125"/>
          </a:xfrm>
          <a:prstGeom prst="rect">
            <a:avLst/>
          </a:prstGeom>
        </p:spPr>
        <p:txBody>
          <a:bodyPr vert="horz" lIns="91440" tIns="45720" rIns="91440" bIns="45720" rtlCol="0" anchor="ctr"/>
          <a:lstStyle>
            <a:lvl1pPr algn="ctr">
              <a:defRPr sz="601">
                <a:solidFill>
                  <a:schemeClr val="tx1">
                    <a:tint val="82000"/>
                  </a:schemeClr>
                </a:solidFill>
              </a:defRPr>
            </a:lvl1pPr>
          </a:lstStyle>
          <a:p>
            <a:endParaRPr lang="pl-PL"/>
          </a:p>
        </p:txBody>
      </p:sp>
      <p:sp>
        <p:nvSpPr>
          <p:cNvPr id="6" name="Symbol zastępczy numeru slajdu 5">
            <a:extLst>
              <a:ext uri="{FF2B5EF4-FFF2-40B4-BE49-F238E27FC236}">
                <a16:creationId xmlns:a16="http://schemas.microsoft.com/office/drawing/2014/main" id="{3FE7C9C2-CCC6-5AC7-B290-2681AFF095CA}"/>
              </a:ext>
            </a:extLst>
          </p:cNvPr>
          <p:cNvSpPr>
            <a:spLocks noGrp="1"/>
          </p:cNvSpPr>
          <p:nvPr>
            <p:ph type="sldNum" sz="quarter" idx="4"/>
          </p:nvPr>
        </p:nvSpPr>
        <p:spPr>
          <a:xfrm>
            <a:off x="8610463" y="6356351"/>
            <a:ext cx="2743120" cy="365125"/>
          </a:xfrm>
          <a:prstGeom prst="rect">
            <a:avLst/>
          </a:prstGeom>
        </p:spPr>
        <p:txBody>
          <a:bodyPr vert="horz" lIns="91440" tIns="45720" rIns="91440" bIns="45720" rtlCol="0" anchor="ctr"/>
          <a:lstStyle>
            <a:lvl1pPr algn="r">
              <a:defRPr sz="601">
                <a:solidFill>
                  <a:schemeClr val="tx1">
                    <a:tint val="82000"/>
                  </a:schemeClr>
                </a:solidFill>
              </a:defRPr>
            </a:lvl1pPr>
          </a:lstStyle>
          <a:p>
            <a:fld id="{595706E7-CCF7-4936-B98B-1B2F2BEFA7C4}" type="slidenum">
              <a:rPr lang="pl-PL" smtClean="0"/>
              <a:t>‹#›</a:t>
            </a:fld>
            <a:endParaRPr lang="pl-PL"/>
          </a:p>
        </p:txBody>
      </p:sp>
    </p:spTree>
    <p:extLst>
      <p:ext uri="{BB962C8B-B14F-4D97-AF65-F5344CB8AC3E}">
        <p14:creationId xmlns:p14="http://schemas.microsoft.com/office/powerpoint/2010/main" val="1244844188"/>
      </p:ext>
    </p:extLst>
  </p:cSld>
  <p:clrMap bg1="lt1" tx1="dk1" bg2="lt2" tx2="dk2" accent1="accent1" accent2="accent2" accent3="accent3" accent4="accent4" accent5="accent5" accent6="accent6" hlink="hlink" folHlink="folHlink"/>
  <p:sldLayoutIdLst>
    <p:sldLayoutId id="2147484159" r:id="rId1"/>
    <p:sldLayoutId id="2147484160" r:id="rId2"/>
    <p:sldLayoutId id="2147484161" r:id="rId3"/>
    <p:sldLayoutId id="2147484162" r:id="rId4"/>
    <p:sldLayoutId id="2147484163" r:id="rId5"/>
    <p:sldLayoutId id="2147484164" r:id="rId6"/>
    <p:sldLayoutId id="2147484165" r:id="rId7"/>
    <p:sldLayoutId id="2147484166" r:id="rId8"/>
    <p:sldLayoutId id="2147484167" r:id="rId9"/>
    <p:sldLayoutId id="2147484168" r:id="rId10"/>
    <p:sldLayoutId id="2147484169" r:id="rId11"/>
  </p:sldLayoutIdLst>
  <p:txStyles>
    <p:titleStyle>
      <a:lvl1pPr algn="l" defTabSz="457387" rtl="0" eaLnBrk="1" latinLnBrk="0" hangingPunct="1">
        <a:lnSpc>
          <a:spcPct val="90000"/>
        </a:lnSpc>
        <a:spcBef>
          <a:spcPct val="0"/>
        </a:spcBef>
        <a:buNone/>
        <a:defRPr sz="2201" kern="1200">
          <a:solidFill>
            <a:schemeClr val="tx1"/>
          </a:solidFill>
          <a:latin typeface="+mj-lt"/>
          <a:ea typeface="+mj-ea"/>
          <a:cs typeface="+mj-cs"/>
        </a:defRPr>
      </a:lvl1pPr>
    </p:titleStyle>
    <p:bodyStyle>
      <a:lvl1pPr marL="114347" indent="-114347" algn="l" defTabSz="457387" rtl="0" eaLnBrk="1" latinLnBrk="0" hangingPunct="1">
        <a:lnSpc>
          <a:spcPct val="90000"/>
        </a:lnSpc>
        <a:spcBef>
          <a:spcPts val="500"/>
        </a:spcBef>
        <a:buFont typeface="Arial" panose="020B0604020202020204" pitchFamily="34" charset="0"/>
        <a:buChar char="•"/>
        <a:defRPr sz="1401" kern="1200">
          <a:solidFill>
            <a:schemeClr val="tx1"/>
          </a:solidFill>
          <a:latin typeface="+mn-lt"/>
          <a:ea typeface="+mn-ea"/>
          <a:cs typeface="+mn-cs"/>
        </a:defRPr>
      </a:lvl1pPr>
      <a:lvl2pPr marL="343041" indent="-114347" algn="l" defTabSz="457387" rtl="0" eaLnBrk="1" latinLnBrk="0" hangingPunct="1">
        <a:lnSpc>
          <a:spcPct val="90000"/>
        </a:lnSpc>
        <a:spcBef>
          <a:spcPts val="250"/>
        </a:spcBef>
        <a:buFont typeface="Arial" panose="020B0604020202020204" pitchFamily="34" charset="0"/>
        <a:buChar char="•"/>
        <a:defRPr sz="1200" kern="1200">
          <a:solidFill>
            <a:schemeClr val="tx1"/>
          </a:solidFill>
          <a:latin typeface="+mn-lt"/>
          <a:ea typeface="+mn-ea"/>
          <a:cs typeface="+mn-cs"/>
        </a:defRPr>
      </a:lvl2pPr>
      <a:lvl3pPr marL="571734" indent="-114347" algn="l" defTabSz="457387" rtl="0" eaLnBrk="1" latinLnBrk="0" hangingPunct="1">
        <a:lnSpc>
          <a:spcPct val="90000"/>
        </a:lnSpc>
        <a:spcBef>
          <a:spcPts val="250"/>
        </a:spcBef>
        <a:buFont typeface="Arial" panose="020B0604020202020204" pitchFamily="34" charset="0"/>
        <a:buChar char="•"/>
        <a:defRPr sz="1001" kern="1200">
          <a:solidFill>
            <a:schemeClr val="tx1"/>
          </a:solidFill>
          <a:latin typeface="+mn-lt"/>
          <a:ea typeface="+mn-ea"/>
          <a:cs typeface="+mn-cs"/>
        </a:defRPr>
      </a:lvl3pPr>
      <a:lvl4pPr marL="800428" indent="-114347" algn="l" defTabSz="457387" rtl="0" eaLnBrk="1" latinLnBrk="0" hangingPunct="1">
        <a:lnSpc>
          <a:spcPct val="90000"/>
        </a:lnSpc>
        <a:spcBef>
          <a:spcPts val="250"/>
        </a:spcBef>
        <a:buFont typeface="Arial" panose="020B0604020202020204" pitchFamily="34" charset="0"/>
        <a:buChar char="•"/>
        <a:defRPr sz="901" kern="1200">
          <a:solidFill>
            <a:schemeClr val="tx1"/>
          </a:solidFill>
          <a:latin typeface="+mn-lt"/>
          <a:ea typeface="+mn-ea"/>
          <a:cs typeface="+mn-cs"/>
        </a:defRPr>
      </a:lvl4pPr>
      <a:lvl5pPr marL="1029121" indent="-114347" algn="l" defTabSz="457387" rtl="0" eaLnBrk="1" latinLnBrk="0" hangingPunct="1">
        <a:lnSpc>
          <a:spcPct val="90000"/>
        </a:lnSpc>
        <a:spcBef>
          <a:spcPts val="250"/>
        </a:spcBef>
        <a:buFont typeface="Arial" panose="020B0604020202020204" pitchFamily="34" charset="0"/>
        <a:buChar char="•"/>
        <a:defRPr sz="901" kern="1200">
          <a:solidFill>
            <a:schemeClr val="tx1"/>
          </a:solidFill>
          <a:latin typeface="+mn-lt"/>
          <a:ea typeface="+mn-ea"/>
          <a:cs typeface="+mn-cs"/>
        </a:defRPr>
      </a:lvl5pPr>
      <a:lvl6pPr marL="1257815" indent="-114347" algn="l" defTabSz="457387" rtl="0" eaLnBrk="1" latinLnBrk="0" hangingPunct="1">
        <a:lnSpc>
          <a:spcPct val="90000"/>
        </a:lnSpc>
        <a:spcBef>
          <a:spcPts val="250"/>
        </a:spcBef>
        <a:buFont typeface="Arial" panose="020B0604020202020204" pitchFamily="34" charset="0"/>
        <a:buChar char="•"/>
        <a:defRPr sz="901" kern="1200">
          <a:solidFill>
            <a:schemeClr val="tx1"/>
          </a:solidFill>
          <a:latin typeface="+mn-lt"/>
          <a:ea typeface="+mn-ea"/>
          <a:cs typeface="+mn-cs"/>
        </a:defRPr>
      </a:lvl6pPr>
      <a:lvl7pPr marL="1486510" indent="-114347" algn="l" defTabSz="457387" rtl="0" eaLnBrk="1" latinLnBrk="0" hangingPunct="1">
        <a:lnSpc>
          <a:spcPct val="90000"/>
        </a:lnSpc>
        <a:spcBef>
          <a:spcPts val="250"/>
        </a:spcBef>
        <a:buFont typeface="Arial" panose="020B0604020202020204" pitchFamily="34" charset="0"/>
        <a:buChar char="•"/>
        <a:defRPr sz="901" kern="1200">
          <a:solidFill>
            <a:schemeClr val="tx1"/>
          </a:solidFill>
          <a:latin typeface="+mn-lt"/>
          <a:ea typeface="+mn-ea"/>
          <a:cs typeface="+mn-cs"/>
        </a:defRPr>
      </a:lvl7pPr>
      <a:lvl8pPr marL="1715203" indent="-114347" algn="l" defTabSz="457387" rtl="0" eaLnBrk="1" latinLnBrk="0" hangingPunct="1">
        <a:lnSpc>
          <a:spcPct val="90000"/>
        </a:lnSpc>
        <a:spcBef>
          <a:spcPts val="250"/>
        </a:spcBef>
        <a:buFont typeface="Arial" panose="020B0604020202020204" pitchFamily="34" charset="0"/>
        <a:buChar char="•"/>
        <a:defRPr sz="901" kern="1200">
          <a:solidFill>
            <a:schemeClr val="tx1"/>
          </a:solidFill>
          <a:latin typeface="+mn-lt"/>
          <a:ea typeface="+mn-ea"/>
          <a:cs typeface="+mn-cs"/>
        </a:defRPr>
      </a:lvl8pPr>
      <a:lvl9pPr marL="1943897" indent="-114347" algn="l" defTabSz="457387" rtl="0" eaLnBrk="1" latinLnBrk="0" hangingPunct="1">
        <a:lnSpc>
          <a:spcPct val="90000"/>
        </a:lnSpc>
        <a:spcBef>
          <a:spcPts val="250"/>
        </a:spcBef>
        <a:buFont typeface="Arial" panose="020B0604020202020204" pitchFamily="34" charset="0"/>
        <a:buChar char="•"/>
        <a:defRPr sz="901" kern="1200">
          <a:solidFill>
            <a:schemeClr val="tx1"/>
          </a:solidFill>
          <a:latin typeface="+mn-lt"/>
          <a:ea typeface="+mn-ea"/>
          <a:cs typeface="+mn-cs"/>
        </a:defRPr>
      </a:lvl9pPr>
    </p:bodyStyle>
    <p:otherStyle>
      <a:defPPr>
        <a:defRPr lang="pl-PL"/>
      </a:defPPr>
      <a:lvl1pPr marL="0" algn="l" defTabSz="457387" rtl="0" eaLnBrk="1" latinLnBrk="0" hangingPunct="1">
        <a:defRPr sz="901" kern="1200">
          <a:solidFill>
            <a:schemeClr val="tx1"/>
          </a:solidFill>
          <a:latin typeface="+mn-lt"/>
          <a:ea typeface="+mn-ea"/>
          <a:cs typeface="+mn-cs"/>
        </a:defRPr>
      </a:lvl1pPr>
      <a:lvl2pPr marL="228694" algn="l" defTabSz="457387" rtl="0" eaLnBrk="1" latinLnBrk="0" hangingPunct="1">
        <a:defRPr sz="901" kern="1200">
          <a:solidFill>
            <a:schemeClr val="tx1"/>
          </a:solidFill>
          <a:latin typeface="+mn-lt"/>
          <a:ea typeface="+mn-ea"/>
          <a:cs typeface="+mn-cs"/>
        </a:defRPr>
      </a:lvl2pPr>
      <a:lvl3pPr marL="457387" algn="l" defTabSz="457387" rtl="0" eaLnBrk="1" latinLnBrk="0" hangingPunct="1">
        <a:defRPr sz="901" kern="1200">
          <a:solidFill>
            <a:schemeClr val="tx1"/>
          </a:solidFill>
          <a:latin typeface="+mn-lt"/>
          <a:ea typeface="+mn-ea"/>
          <a:cs typeface="+mn-cs"/>
        </a:defRPr>
      </a:lvl3pPr>
      <a:lvl4pPr marL="686081" algn="l" defTabSz="457387" rtl="0" eaLnBrk="1" latinLnBrk="0" hangingPunct="1">
        <a:defRPr sz="901" kern="1200">
          <a:solidFill>
            <a:schemeClr val="tx1"/>
          </a:solidFill>
          <a:latin typeface="+mn-lt"/>
          <a:ea typeface="+mn-ea"/>
          <a:cs typeface="+mn-cs"/>
        </a:defRPr>
      </a:lvl4pPr>
      <a:lvl5pPr marL="914775" algn="l" defTabSz="457387" rtl="0" eaLnBrk="1" latinLnBrk="0" hangingPunct="1">
        <a:defRPr sz="901" kern="1200">
          <a:solidFill>
            <a:schemeClr val="tx1"/>
          </a:solidFill>
          <a:latin typeface="+mn-lt"/>
          <a:ea typeface="+mn-ea"/>
          <a:cs typeface="+mn-cs"/>
        </a:defRPr>
      </a:lvl5pPr>
      <a:lvl6pPr marL="1143468" algn="l" defTabSz="457387" rtl="0" eaLnBrk="1" latinLnBrk="0" hangingPunct="1">
        <a:defRPr sz="901" kern="1200">
          <a:solidFill>
            <a:schemeClr val="tx1"/>
          </a:solidFill>
          <a:latin typeface="+mn-lt"/>
          <a:ea typeface="+mn-ea"/>
          <a:cs typeface="+mn-cs"/>
        </a:defRPr>
      </a:lvl6pPr>
      <a:lvl7pPr marL="1372162" algn="l" defTabSz="457387" rtl="0" eaLnBrk="1" latinLnBrk="0" hangingPunct="1">
        <a:defRPr sz="901" kern="1200">
          <a:solidFill>
            <a:schemeClr val="tx1"/>
          </a:solidFill>
          <a:latin typeface="+mn-lt"/>
          <a:ea typeface="+mn-ea"/>
          <a:cs typeface="+mn-cs"/>
        </a:defRPr>
      </a:lvl7pPr>
      <a:lvl8pPr marL="1600856" algn="l" defTabSz="457387" rtl="0" eaLnBrk="1" latinLnBrk="0" hangingPunct="1">
        <a:defRPr sz="901" kern="1200">
          <a:solidFill>
            <a:schemeClr val="tx1"/>
          </a:solidFill>
          <a:latin typeface="+mn-lt"/>
          <a:ea typeface="+mn-ea"/>
          <a:cs typeface="+mn-cs"/>
        </a:defRPr>
      </a:lvl8pPr>
      <a:lvl9pPr marL="1829550" algn="l" defTabSz="457387" rtl="0" eaLnBrk="1" latinLnBrk="0" hangingPunct="1">
        <a:defRPr sz="901"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6"/>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1"/>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764DE79-268F-4C1A-8933-263129D2AF90}" type="datetimeFigureOut">
              <a:rPr lang="en-US" dirty="0"/>
              <a:t>6/16/2026</a:t>
            </a:fld>
            <a:endParaRPr lang="en-US" dirty="0"/>
          </a:p>
        </p:txBody>
      </p:sp>
      <p:sp>
        <p:nvSpPr>
          <p:cNvPr id="5" name="Footer Placeholder 4"/>
          <p:cNvSpPr>
            <a:spLocks noGrp="1"/>
          </p:cNvSpPr>
          <p:nvPr>
            <p:ph type="ftr" sz="quarter" idx="3"/>
          </p:nvPr>
        </p:nvSpPr>
        <p:spPr>
          <a:xfrm>
            <a:off x="4038600" y="6356351"/>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610600" y="6356351"/>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8F63A3B-78C7-47BE-AE5E-E10140E04643}" type="slidenum">
              <a:rPr lang="en-US" dirty="0"/>
              <a:t>‹#›</a:t>
            </a:fld>
            <a:endParaRPr lang="en-US" dirty="0"/>
          </a:p>
        </p:txBody>
      </p:sp>
    </p:spTree>
    <p:extLst>
      <p:ext uri="{BB962C8B-B14F-4D97-AF65-F5344CB8AC3E}">
        <p14:creationId xmlns:p14="http://schemas.microsoft.com/office/powerpoint/2010/main" val="4101794804"/>
      </p:ext>
    </p:extLst>
  </p:cSld>
  <p:clrMap bg1="lt1" tx1="dk1" bg2="lt2" tx2="dk2" accent1="accent1" accent2="accent2" accent3="accent3" accent4="accent4" accent5="accent5" accent6="accent6" hlink="hlink" folHlink="folHlink"/>
  <p:sldLayoutIdLst>
    <p:sldLayoutId id="2147484205" r:id="rId1"/>
    <p:sldLayoutId id="2147484206" r:id="rId2"/>
    <p:sldLayoutId id="2147484207" r:id="rId3"/>
    <p:sldLayoutId id="2147484208" r:id="rId4"/>
    <p:sldLayoutId id="2147484209" r:id="rId5"/>
    <p:sldLayoutId id="2147484210" r:id="rId6"/>
    <p:sldLayoutId id="2147484211" r:id="rId7"/>
    <p:sldLayoutId id="2147484212" r:id="rId8"/>
    <p:sldLayoutId id="2147484213" r:id="rId9"/>
    <p:sldLayoutId id="2147484214" r:id="rId10"/>
    <p:sldLayoutId id="2147484215" r:id="rId11"/>
    <p:sldLayoutId id="2147484216" r:id="rId12"/>
    <p:sldLayoutId id="2147484217" r:id="rId13"/>
    <p:sldLayoutId id="2147484218" r:id="rId14"/>
    <p:sldLayoutId id="2147484233" r:id="rId15"/>
    <p:sldLayoutId id="2147484234" r:id="rId16"/>
    <p:sldLayoutId id="2147484199" r:id="rId17"/>
    <p:sldLayoutId id="2147484200" r:id="rId18"/>
    <p:sldLayoutId id="2147484201" r:id="rId19"/>
    <p:sldLayoutId id="2147484202" r:id="rId20"/>
    <p:sldLayoutId id="2147484203" r:id="rId2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45.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6.xml"/></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4.xml"/><Relationship Id="rId5" Type="http://schemas.openxmlformats.org/officeDocument/2006/relationships/image" Target="../media/image8.png"/><Relationship Id="rId4" Type="http://schemas.openxmlformats.org/officeDocument/2006/relationships/image" Target="../media/image7.png"/></Relationships>
</file>

<file path=ppt/slides/_rels/slide4.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xml"/><Relationship Id="rId1" Type="http://schemas.openxmlformats.org/officeDocument/2006/relationships/slideLayout" Target="../slideLayouts/slideLayout48.xml"/><Relationship Id="rId4" Type="http://schemas.openxmlformats.org/officeDocument/2006/relationships/image" Target="../media/image10.png"/></Relationships>
</file>

<file path=ppt/slides/_rels/slide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22.xml"/><Relationship Id="rId4" Type="http://schemas.openxmlformats.org/officeDocument/2006/relationships/image" Target="../media/image10.png"/></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xml"/><Relationship Id="rId1" Type="http://schemas.openxmlformats.org/officeDocument/2006/relationships/slideLayout" Target="../slideLayouts/slideLayout48.xml"/><Relationship Id="rId4" Type="http://schemas.openxmlformats.org/officeDocument/2006/relationships/image" Target="../media/image13.png"/></Relationships>
</file>

<file path=ppt/slides/_rels/slide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0.png"/><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4.xml"/><Relationship Id="rId4" Type="http://schemas.openxmlformats.org/officeDocument/2006/relationships/image" Target="../media/image10.png"/></Relationships>
</file>

<file path=ppt/slides/_rels/slide1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7.png"/><Relationship Id="rId1" Type="http://schemas.openxmlformats.org/officeDocument/2006/relationships/slideLayout" Target="../slideLayouts/slideLayout4.xml"/><Relationship Id="rId4" Type="http://schemas.openxmlformats.org/officeDocument/2006/relationships/image" Target="../media/image15.png"/></Relationships>
</file>

<file path=ppt/slides/_rels/slide1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8.jpeg"/><Relationship Id="rId1" Type="http://schemas.openxmlformats.org/officeDocument/2006/relationships/slideLayout" Target="../slideLayouts/slideLayout49.xml"/></Relationships>
</file>

<file path=ppt/slides/_rels/slide1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3.xml"/><Relationship Id="rId1" Type="http://schemas.openxmlformats.org/officeDocument/2006/relationships/slideLayout" Target="../slideLayouts/slideLayout52.xml"/></Relationships>
</file>

<file path=ppt/slides/_rels/slide13.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4.xml"/><Relationship Id="rId1" Type="http://schemas.openxmlformats.org/officeDocument/2006/relationships/slideLayout" Target="../slideLayouts/slideLayout52.xml"/><Relationship Id="rId6" Type="http://schemas.openxmlformats.org/officeDocument/2006/relationships/image" Target="../media/image22.jpeg"/><Relationship Id="rId5" Type="http://schemas.openxmlformats.org/officeDocument/2006/relationships/image" Target="../media/image21.jpeg"/><Relationship Id="rId4" Type="http://schemas.openxmlformats.org/officeDocument/2006/relationships/image" Target="../media/image20.jpeg"/></Relationships>
</file>

<file path=ppt/slides/_rels/slide1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23.png"/><Relationship Id="rId1" Type="http://schemas.openxmlformats.org/officeDocument/2006/relationships/slideLayout" Target="../slideLayouts/slideLayout49.xml"/></Relationships>
</file>

<file path=ppt/slides/_rels/slide15.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51.xml"/><Relationship Id="rId4" Type="http://schemas.openxmlformats.org/officeDocument/2006/relationships/image" Target="../media/image27.png"/></Relationships>
</file>

<file path=ppt/slides/_rels/slide18.xml.rels><?xml version="1.0" encoding="UTF-8" standalone="yes"?>
<Relationships xmlns="http://schemas.openxmlformats.org/package/2006/relationships"><Relationship Id="rId8" Type="http://schemas.openxmlformats.org/officeDocument/2006/relationships/image" Target="../media/image33.jpeg"/><Relationship Id="rId13" Type="http://schemas.openxmlformats.org/officeDocument/2006/relationships/image" Target="../media/image38.jpeg"/><Relationship Id="rId3" Type="http://schemas.openxmlformats.org/officeDocument/2006/relationships/image" Target="../media/image28.jpeg"/><Relationship Id="rId7" Type="http://schemas.openxmlformats.org/officeDocument/2006/relationships/image" Target="../media/image32.jpeg"/><Relationship Id="rId12" Type="http://schemas.openxmlformats.org/officeDocument/2006/relationships/image" Target="../media/image37.jpeg"/><Relationship Id="rId2" Type="http://schemas.openxmlformats.org/officeDocument/2006/relationships/notesSlide" Target="../notesSlides/notesSlide6.xml"/><Relationship Id="rId1" Type="http://schemas.openxmlformats.org/officeDocument/2006/relationships/slideLayout" Target="../slideLayouts/slideLayout11.xml"/><Relationship Id="rId6" Type="http://schemas.openxmlformats.org/officeDocument/2006/relationships/image" Target="../media/image31.jpeg"/><Relationship Id="rId11" Type="http://schemas.openxmlformats.org/officeDocument/2006/relationships/image" Target="../media/image36.jpeg"/><Relationship Id="rId5" Type="http://schemas.openxmlformats.org/officeDocument/2006/relationships/image" Target="../media/image30.jpeg"/><Relationship Id="rId10" Type="http://schemas.openxmlformats.org/officeDocument/2006/relationships/image" Target="../media/image35.jpeg"/><Relationship Id="rId4" Type="http://schemas.openxmlformats.org/officeDocument/2006/relationships/image" Target="../media/image29.jpeg"/><Relationship Id="rId9" Type="http://schemas.openxmlformats.org/officeDocument/2006/relationships/image" Target="../media/image34.jpeg"/><Relationship Id="rId14" Type="http://schemas.openxmlformats.org/officeDocument/2006/relationships/image" Target="../media/image39.jpe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4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a:extLst>
              <a:ext uri="{FF2B5EF4-FFF2-40B4-BE49-F238E27FC236}">
                <a16:creationId xmlns:a16="http://schemas.microsoft.com/office/drawing/2014/main" id="{13BC619F-CEE3-CF16-BF1B-9AED5F69966B}"/>
              </a:ext>
            </a:extLst>
          </p:cNvPr>
          <p:cNvSpPr>
            <a:spLocks noGrp="1"/>
          </p:cNvSpPr>
          <p:nvPr>
            <p:ph type="subTitle" idx="1"/>
          </p:nvPr>
        </p:nvSpPr>
        <p:spPr/>
        <p:txBody>
          <a:bodyPr>
            <a:normAutofit fontScale="70000" lnSpcReduction="20000"/>
          </a:bodyPr>
          <a:lstStyle/>
          <a:p>
            <a:r>
              <a:rPr lang="pl-PL"/>
              <a:t>KICK OF MEETING</a:t>
            </a:r>
          </a:p>
          <a:p>
            <a:r>
              <a:rPr lang="pl-PL"/>
              <a:t>LUND 15.01.2024</a:t>
            </a:r>
          </a:p>
        </p:txBody>
      </p:sp>
    </p:spTree>
    <p:extLst>
      <p:ext uri="{BB962C8B-B14F-4D97-AF65-F5344CB8AC3E}">
        <p14:creationId xmlns:p14="http://schemas.microsoft.com/office/powerpoint/2010/main" val="69594499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413888049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11CA42-E0D7-65C2-C3C1-26440435EAA6}"/>
              </a:ext>
            </a:extLst>
          </p:cNvPr>
          <p:cNvSpPr>
            <a:spLocks noGrp="1"/>
          </p:cNvSpPr>
          <p:nvPr>
            <p:ph type="title"/>
          </p:nvPr>
        </p:nvSpPr>
        <p:spPr/>
        <p:txBody>
          <a:bodyPr/>
          <a:lstStyle/>
          <a:p>
            <a:r>
              <a:rPr lang="en-GB" dirty="0"/>
              <a:t>European Road Safety Partnership</a:t>
            </a:r>
            <a:r>
              <a:rPr lang="pl-PL" dirty="0"/>
              <a:t> – </a:t>
            </a:r>
            <a:br>
              <a:rPr lang="pl-PL" dirty="0"/>
            </a:br>
            <a:r>
              <a:rPr lang="pl-PL" dirty="0" err="1"/>
              <a:t>history</a:t>
            </a:r>
            <a:endParaRPr lang="en-GB" dirty="0"/>
          </a:p>
        </p:txBody>
      </p:sp>
      <p:pic>
        <p:nvPicPr>
          <p:cNvPr id="15" name="Picture 14" descr="A close-up of a logo&#10;&#10;Description automatically generated with low confidence">
            <a:extLst>
              <a:ext uri="{FF2B5EF4-FFF2-40B4-BE49-F238E27FC236}">
                <a16:creationId xmlns:a16="http://schemas.microsoft.com/office/drawing/2014/main" id="{6B9A5A7F-C7BB-141D-5686-65CF147EAF8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395833" y="149632"/>
            <a:ext cx="3402467" cy="1147344"/>
          </a:xfrm>
          <a:prstGeom prst="rect">
            <a:avLst/>
          </a:prstGeom>
        </p:spPr>
      </p:pic>
      <p:graphicFrame>
        <p:nvGraphicFramePr>
          <p:cNvPr id="17" name="Content Placeholder 8">
            <a:extLst>
              <a:ext uri="{FF2B5EF4-FFF2-40B4-BE49-F238E27FC236}">
                <a16:creationId xmlns:a16="http://schemas.microsoft.com/office/drawing/2014/main" id="{24E21EA6-3835-5CB3-F539-D7D9D80D538A}"/>
              </a:ext>
            </a:extLst>
          </p:cNvPr>
          <p:cNvGraphicFramePr>
            <a:graphicFrameLocks/>
          </p:cNvGraphicFramePr>
          <p:nvPr>
            <p:extLst>
              <p:ext uri="{D42A27DB-BD31-4B8C-83A1-F6EECF244321}">
                <p14:modId xmlns:p14="http://schemas.microsoft.com/office/powerpoint/2010/main" val="950118774"/>
              </p:ext>
            </p:extLst>
          </p:nvPr>
        </p:nvGraphicFramePr>
        <p:xfrm>
          <a:off x="7532999" y="5539715"/>
          <a:ext cx="4559615" cy="1274496"/>
        </p:xfrm>
        <a:graphic>
          <a:graphicData uri="http://schemas.openxmlformats.org/drawingml/2006/table">
            <a:tbl>
              <a:tblPr/>
              <a:tblGrid>
                <a:gridCol w="1798792">
                  <a:extLst>
                    <a:ext uri="{9D8B030D-6E8A-4147-A177-3AD203B41FA5}">
                      <a16:colId xmlns:a16="http://schemas.microsoft.com/office/drawing/2014/main" val="3816666129"/>
                    </a:ext>
                  </a:extLst>
                </a:gridCol>
                <a:gridCol w="2760823">
                  <a:extLst>
                    <a:ext uri="{9D8B030D-6E8A-4147-A177-3AD203B41FA5}">
                      <a16:colId xmlns:a16="http://schemas.microsoft.com/office/drawing/2014/main" val="740095396"/>
                    </a:ext>
                  </a:extLst>
                </a:gridCol>
              </a:tblGrid>
              <a:tr h="471010">
                <a:tc>
                  <a:txBody>
                    <a:bodyPr/>
                    <a:lstStyle/>
                    <a:p>
                      <a:pPr fontAlgn="base"/>
                      <a:r>
                        <a:rPr lang="pl-PL" sz="1700" dirty="0" err="1">
                          <a:effectLst/>
                        </a:rPr>
                        <a:t>EuroS@P</a:t>
                      </a:r>
                      <a:endParaRPr lang="en-GB" sz="1700" dirty="0">
                        <a:effectLst/>
                      </a:endParaRPr>
                    </a:p>
                  </a:txBody>
                  <a:tcPr marL="209892" marR="209892" marT="52473" marB="52473" anchor="ctr">
                    <a:lnL w="9525" cap="flat" cmpd="sng" algn="ctr">
                      <a:solidFill>
                        <a:srgbClr val="EEEEEE"/>
                      </a:solidFill>
                      <a:prstDash val="solid"/>
                      <a:round/>
                      <a:headEnd type="none" w="med" len="med"/>
                      <a:tailEnd type="none" w="med" len="med"/>
                    </a:lnL>
                    <a:lnR w="9525" cap="flat" cmpd="sng" algn="ctr">
                      <a:solidFill>
                        <a:srgbClr val="EEEEEE"/>
                      </a:solidFill>
                      <a:prstDash val="solid"/>
                      <a:round/>
                      <a:headEnd type="none" w="med" len="med"/>
                      <a:tailEnd type="none" w="med" len="med"/>
                    </a:lnR>
                    <a:lnT w="9525" cap="flat" cmpd="sng" algn="ctr">
                      <a:solidFill>
                        <a:srgbClr val="EEEEEE"/>
                      </a:solidFill>
                      <a:prstDash val="solid"/>
                      <a:round/>
                      <a:headEnd type="none" w="med" len="med"/>
                      <a:tailEnd type="none" w="med" len="med"/>
                    </a:lnT>
                    <a:lnB w="9525" cap="flat" cmpd="sng" algn="ctr">
                      <a:solidFill>
                        <a:srgbClr val="EEEEEE"/>
                      </a:solidFill>
                      <a:prstDash val="solid"/>
                      <a:round/>
                      <a:headEnd type="none" w="med" len="med"/>
                      <a:tailEnd type="none" w="med" len="med"/>
                    </a:lnB>
                    <a:solidFill>
                      <a:srgbClr val="FFFFFF"/>
                    </a:solidFill>
                  </a:tcPr>
                </a:tc>
                <a:tc>
                  <a:txBody>
                    <a:bodyPr/>
                    <a:lstStyle/>
                    <a:p>
                      <a:pPr fontAlgn="base"/>
                      <a:endParaRPr lang="en-GB" sz="1700">
                        <a:effectLst/>
                      </a:endParaRPr>
                    </a:p>
                  </a:txBody>
                  <a:tcPr marL="209892" marR="209892" marT="52473" marB="52473" anchor="ctr">
                    <a:lnL w="9525" cap="flat" cmpd="sng" algn="ctr">
                      <a:solidFill>
                        <a:srgbClr val="EEEEEE"/>
                      </a:solidFill>
                      <a:prstDash val="solid"/>
                      <a:round/>
                      <a:headEnd type="none" w="med" len="med"/>
                      <a:tailEnd type="none" w="med" len="med"/>
                    </a:lnL>
                    <a:lnR w="9525" cap="flat" cmpd="sng" algn="ctr">
                      <a:solidFill>
                        <a:srgbClr val="EEEEEE"/>
                      </a:solidFill>
                      <a:prstDash val="solid"/>
                      <a:round/>
                      <a:headEnd type="none" w="med" len="med"/>
                      <a:tailEnd type="none" w="med" len="med"/>
                    </a:lnR>
                    <a:lnT w="9525" cap="flat" cmpd="sng" algn="ctr">
                      <a:solidFill>
                        <a:srgbClr val="EEEEEE"/>
                      </a:solidFill>
                      <a:prstDash val="solid"/>
                      <a:round/>
                      <a:headEnd type="none" w="med" len="med"/>
                      <a:tailEnd type="none" w="med" len="med"/>
                    </a:lnT>
                    <a:lnB w="9525" cap="flat" cmpd="sng" algn="ctr">
                      <a:solidFill>
                        <a:srgbClr val="EEEEEE"/>
                      </a:solidFill>
                      <a:prstDash val="solid"/>
                      <a:round/>
                      <a:headEnd type="none" w="med" len="med"/>
                      <a:tailEnd type="none" w="med" len="med"/>
                    </a:lnB>
                    <a:solidFill>
                      <a:srgbClr val="FFFFFF"/>
                    </a:solidFill>
                  </a:tcPr>
                </a:tc>
                <a:extLst>
                  <a:ext uri="{0D108BD9-81ED-4DB2-BD59-A6C34878D82A}">
                    <a16:rowId xmlns:a16="http://schemas.microsoft.com/office/drawing/2014/main" val="1867219931"/>
                  </a:ext>
                </a:extLst>
              </a:tr>
              <a:tr h="803486">
                <a:tc>
                  <a:txBody>
                    <a:bodyPr/>
                    <a:lstStyle/>
                    <a:p>
                      <a:pPr fontAlgn="base"/>
                      <a:r>
                        <a:rPr lang="pl-PL" sz="1700" dirty="0">
                          <a:effectLst/>
                        </a:rPr>
                        <a:t>Project start/</a:t>
                      </a:r>
                      <a:r>
                        <a:rPr lang="pl-PL" sz="1700" dirty="0" err="1">
                          <a:effectLst/>
                        </a:rPr>
                        <a:t>ends</a:t>
                      </a:r>
                      <a:endParaRPr lang="en-GB" sz="1700" dirty="0">
                        <a:effectLst/>
                      </a:endParaRPr>
                    </a:p>
                  </a:txBody>
                  <a:tcPr marL="209892" marR="209892" marT="52473" marB="52473" anchor="ctr">
                    <a:lnL w="9525" cap="flat" cmpd="sng" algn="ctr">
                      <a:solidFill>
                        <a:srgbClr val="EEEEEE"/>
                      </a:solidFill>
                      <a:prstDash val="solid"/>
                      <a:round/>
                      <a:headEnd type="none" w="med" len="med"/>
                      <a:tailEnd type="none" w="med" len="med"/>
                    </a:lnL>
                    <a:lnR w="9525" cap="flat" cmpd="sng" algn="ctr">
                      <a:solidFill>
                        <a:srgbClr val="EEEEEE"/>
                      </a:solidFill>
                      <a:prstDash val="solid"/>
                      <a:round/>
                      <a:headEnd type="none" w="med" len="med"/>
                      <a:tailEnd type="none" w="med" len="med"/>
                    </a:lnR>
                    <a:lnT w="9525" cap="flat" cmpd="sng" algn="ctr">
                      <a:solidFill>
                        <a:srgbClr val="EEEEEE"/>
                      </a:solidFill>
                      <a:prstDash val="solid"/>
                      <a:round/>
                      <a:headEnd type="none" w="med" len="med"/>
                      <a:tailEnd type="none" w="med" len="med"/>
                    </a:lnT>
                    <a:lnB w="9525" cap="flat" cmpd="sng" algn="ctr">
                      <a:solidFill>
                        <a:srgbClr val="EEEEEE"/>
                      </a:solidFill>
                      <a:prstDash val="solid"/>
                      <a:round/>
                      <a:headEnd type="none" w="med" len="med"/>
                      <a:tailEnd type="none" w="med" len="med"/>
                    </a:lnB>
                    <a:solidFill>
                      <a:srgbClr val="FFFFFF"/>
                    </a:solidFill>
                  </a:tcPr>
                </a:tc>
                <a:tc>
                  <a:txBody>
                    <a:bodyPr/>
                    <a:lstStyle/>
                    <a:p>
                      <a:pPr fontAlgn="base"/>
                      <a:r>
                        <a:rPr lang="en-GB" sz="1700" dirty="0">
                          <a:effectLst/>
                        </a:rPr>
                        <a:t>2020-09-01</a:t>
                      </a:r>
                      <a:endParaRPr lang="pl-PL" sz="1700" dirty="0">
                        <a:effectLst/>
                      </a:endParaRPr>
                    </a:p>
                    <a:p>
                      <a:pPr fontAlgn="base"/>
                      <a:r>
                        <a:rPr lang="pl-PL" sz="1700" dirty="0">
                          <a:effectLst/>
                        </a:rPr>
                        <a:t>2023-08-31</a:t>
                      </a:r>
                      <a:endParaRPr lang="en-GB" sz="1700" dirty="0">
                        <a:effectLst/>
                      </a:endParaRPr>
                    </a:p>
                  </a:txBody>
                  <a:tcPr marL="209892" marR="209892" marT="52473" marB="52473" anchor="ctr">
                    <a:lnL w="9525" cap="flat" cmpd="sng" algn="ctr">
                      <a:solidFill>
                        <a:srgbClr val="EEEEEE"/>
                      </a:solidFill>
                      <a:prstDash val="solid"/>
                      <a:round/>
                      <a:headEnd type="none" w="med" len="med"/>
                      <a:tailEnd type="none" w="med" len="med"/>
                    </a:lnL>
                    <a:lnR w="9525" cap="flat" cmpd="sng" algn="ctr">
                      <a:solidFill>
                        <a:srgbClr val="EEEEEE"/>
                      </a:solidFill>
                      <a:prstDash val="solid"/>
                      <a:round/>
                      <a:headEnd type="none" w="med" len="med"/>
                      <a:tailEnd type="none" w="med" len="med"/>
                    </a:lnR>
                    <a:lnT w="9525" cap="flat" cmpd="sng" algn="ctr">
                      <a:solidFill>
                        <a:srgbClr val="EEEEEE"/>
                      </a:solidFill>
                      <a:prstDash val="solid"/>
                      <a:round/>
                      <a:headEnd type="none" w="med" len="med"/>
                      <a:tailEnd type="none" w="med" len="med"/>
                    </a:lnT>
                    <a:lnB w="9525" cap="flat" cmpd="sng" algn="ctr">
                      <a:solidFill>
                        <a:srgbClr val="EEEEEE"/>
                      </a:solidFill>
                      <a:prstDash val="solid"/>
                      <a:round/>
                      <a:headEnd type="none" w="med" len="med"/>
                      <a:tailEnd type="none" w="med" len="med"/>
                    </a:lnB>
                    <a:solidFill>
                      <a:srgbClr val="FFFFFF"/>
                    </a:solidFill>
                  </a:tcPr>
                </a:tc>
                <a:extLst>
                  <a:ext uri="{0D108BD9-81ED-4DB2-BD59-A6C34878D82A}">
                    <a16:rowId xmlns:a16="http://schemas.microsoft.com/office/drawing/2014/main" val="2581790977"/>
                  </a:ext>
                </a:extLst>
              </a:tr>
            </a:tbl>
          </a:graphicData>
        </a:graphic>
      </p:graphicFrame>
      <p:pic>
        <p:nvPicPr>
          <p:cNvPr id="18" name="Picture 17">
            <a:extLst>
              <a:ext uri="{FF2B5EF4-FFF2-40B4-BE49-F238E27FC236}">
                <a16:creationId xmlns:a16="http://schemas.microsoft.com/office/drawing/2014/main" id="{5F3AA8C6-26E3-C72D-EDDD-435B313B8090}"/>
              </a:ext>
            </a:extLst>
          </p:cNvPr>
          <p:cNvPicPr>
            <a:picLocks noChangeAspect="1"/>
          </p:cNvPicPr>
          <p:nvPr/>
        </p:nvPicPr>
        <p:blipFill rotWithShape="1">
          <a:blip r:embed="rId3">
            <a:extLst>
              <a:ext uri="{28A0092B-C50C-407E-A947-70E740481C1C}">
                <a14:useLocalDpi xmlns:a14="http://schemas.microsoft.com/office/drawing/2010/main" val="0"/>
              </a:ext>
            </a:extLst>
          </a:blip>
          <a:srcRect r="79877"/>
          <a:stretch/>
        </p:blipFill>
        <p:spPr>
          <a:xfrm>
            <a:off x="9812806" y="1775486"/>
            <a:ext cx="2248147" cy="660463"/>
          </a:xfrm>
          <a:prstGeom prst="rect">
            <a:avLst/>
          </a:prstGeom>
        </p:spPr>
      </p:pic>
      <p:grpSp>
        <p:nvGrpSpPr>
          <p:cNvPr id="19" name="Group 18">
            <a:extLst>
              <a:ext uri="{FF2B5EF4-FFF2-40B4-BE49-F238E27FC236}">
                <a16:creationId xmlns:a16="http://schemas.microsoft.com/office/drawing/2014/main" id="{8E34258D-D474-85DE-19E6-985B1F17AD7C}"/>
              </a:ext>
            </a:extLst>
          </p:cNvPr>
          <p:cNvGrpSpPr/>
          <p:nvPr/>
        </p:nvGrpSpPr>
        <p:grpSpPr>
          <a:xfrm>
            <a:off x="7661305" y="3073197"/>
            <a:ext cx="4431309" cy="2226635"/>
            <a:chOff x="7148403" y="1985640"/>
            <a:chExt cx="4826269" cy="2425094"/>
          </a:xfrm>
        </p:grpSpPr>
        <p:pic>
          <p:nvPicPr>
            <p:cNvPr id="20" name="Picture 19" descr="A pink sign with white text&#10;&#10;Description automatically generated with low confidence">
              <a:extLst>
                <a:ext uri="{FF2B5EF4-FFF2-40B4-BE49-F238E27FC236}">
                  <a16:creationId xmlns:a16="http://schemas.microsoft.com/office/drawing/2014/main" id="{A3B83BD6-AD8E-6A8E-124F-854734744D7F}"/>
                </a:ext>
              </a:extLst>
            </p:cNvPr>
            <p:cNvPicPr>
              <a:picLocks noChangeAspect="1"/>
            </p:cNvPicPr>
            <p:nvPr/>
          </p:nvPicPr>
          <p:blipFill rotWithShape="1">
            <a:blip r:embed="rId4">
              <a:extLst>
                <a:ext uri="{28A0092B-C50C-407E-A947-70E740481C1C}">
                  <a14:useLocalDpi xmlns:a14="http://schemas.microsoft.com/office/drawing/2010/main" val="0"/>
                </a:ext>
              </a:extLst>
            </a:blip>
            <a:srcRect l="19654" r="54873"/>
            <a:stretch/>
          </p:blipFill>
          <p:spPr>
            <a:xfrm>
              <a:off x="7148403" y="3180884"/>
              <a:ext cx="2355183" cy="1229850"/>
            </a:xfrm>
            <a:prstGeom prst="rect">
              <a:avLst/>
            </a:prstGeom>
          </p:spPr>
        </p:pic>
        <p:pic>
          <p:nvPicPr>
            <p:cNvPr id="21" name="Picture 20" descr="A pink sign with white text&#10;&#10;Description automatically generated with low confidence">
              <a:extLst>
                <a:ext uri="{FF2B5EF4-FFF2-40B4-BE49-F238E27FC236}">
                  <a16:creationId xmlns:a16="http://schemas.microsoft.com/office/drawing/2014/main" id="{5DFA3026-B025-CDA8-3EEE-04FC37E70A64}"/>
                </a:ext>
              </a:extLst>
            </p:cNvPr>
            <p:cNvPicPr>
              <a:picLocks noChangeAspect="1"/>
            </p:cNvPicPr>
            <p:nvPr/>
          </p:nvPicPr>
          <p:blipFill rotWithShape="1">
            <a:blip r:embed="rId4">
              <a:extLst>
                <a:ext uri="{28A0092B-C50C-407E-A947-70E740481C1C}">
                  <a14:useLocalDpi xmlns:a14="http://schemas.microsoft.com/office/drawing/2010/main" val="0"/>
                </a:ext>
              </a:extLst>
            </a:blip>
            <a:srcRect r="81994"/>
            <a:stretch/>
          </p:blipFill>
          <p:spPr>
            <a:xfrm>
              <a:off x="7148403" y="1985640"/>
              <a:ext cx="1664770" cy="1229850"/>
            </a:xfrm>
            <a:prstGeom prst="rect">
              <a:avLst/>
            </a:prstGeom>
          </p:spPr>
        </p:pic>
        <p:pic>
          <p:nvPicPr>
            <p:cNvPr id="22" name="Picture 21" descr="A pink sign with white text&#10;&#10;Description automatically generated with low confidence">
              <a:extLst>
                <a:ext uri="{FF2B5EF4-FFF2-40B4-BE49-F238E27FC236}">
                  <a16:creationId xmlns:a16="http://schemas.microsoft.com/office/drawing/2014/main" id="{88F824E7-3C5E-5F23-2CBD-067A49D60B6C}"/>
                </a:ext>
              </a:extLst>
            </p:cNvPr>
            <p:cNvPicPr>
              <a:picLocks noChangeAspect="1"/>
            </p:cNvPicPr>
            <p:nvPr/>
          </p:nvPicPr>
          <p:blipFill rotWithShape="1">
            <a:blip r:embed="rId4">
              <a:extLst>
                <a:ext uri="{28A0092B-C50C-407E-A947-70E740481C1C}">
                  <a14:useLocalDpi xmlns:a14="http://schemas.microsoft.com/office/drawing/2010/main" val="0"/>
                </a:ext>
              </a:extLst>
            </a:blip>
            <a:srcRect l="45855" r="37292"/>
            <a:stretch/>
          </p:blipFill>
          <p:spPr>
            <a:xfrm>
              <a:off x="8963801" y="1985640"/>
              <a:ext cx="1558137" cy="1229850"/>
            </a:xfrm>
            <a:prstGeom prst="rect">
              <a:avLst/>
            </a:prstGeom>
          </p:spPr>
        </p:pic>
        <p:pic>
          <p:nvPicPr>
            <p:cNvPr id="23" name="Picture 22" descr="A pink sign with white text&#10;&#10;Description automatically generated with low confidence">
              <a:extLst>
                <a:ext uri="{FF2B5EF4-FFF2-40B4-BE49-F238E27FC236}">
                  <a16:creationId xmlns:a16="http://schemas.microsoft.com/office/drawing/2014/main" id="{EF93BDFE-8CB7-C30A-72EC-30D8ABB17AB2}"/>
                </a:ext>
              </a:extLst>
            </p:cNvPr>
            <p:cNvPicPr>
              <a:picLocks noChangeAspect="1"/>
            </p:cNvPicPr>
            <p:nvPr/>
          </p:nvPicPr>
          <p:blipFill rotWithShape="1">
            <a:blip r:embed="rId4">
              <a:extLst>
                <a:ext uri="{28A0092B-C50C-407E-A947-70E740481C1C}">
                  <a14:useLocalDpi xmlns:a14="http://schemas.microsoft.com/office/drawing/2010/main" val="0"/>
                </a:ext>
              </a:extLst>
            </a:blip>
            <a:srcRect l="76791"/>
            <a:stretch/>
          </p:blipFill>
          <p:spPr>
            <a:xfrm>
              <a:off x="9828759" y="3128809"/>
              <a:ext cx="2145913" cy="1229850"/>
            </a:xfrm>
            <a:prstGeom prst="rect">
              <a:avLst/>
            </a:prstGeom>
          </p:spPr>
        </p:pic>
        <p:pic>
          <p:nvPicPr>
            <p:cNvPr id="24" name="Picture 23" descr="A pink sign with white text&#10;&#10;Description automatically generated with low confidence">
              <a:extLst>
                <a:ext uri="{FF2B5EF4-FFF2-40B4-BE49-F238E27FC236}">
                  <a16:creationId xmlns:a16="http://schemas.microsoft.com/office/drawing/2014/main" id="{710042CA-55C7-C749-C0E6-2177E63C3B20}"/>
                </a:ext>
              </a:extLst>
            </p:cNvPr>
            <p:cNvPicPr>
              <a:picLocks noChangeAspect="1"/>
            </p:cNvPicPr>
            <p:nvPr/>
          </p:nvPicPr>
          <p:blipFill rotWithShape="1">
            <a:blip r:embed="rId4">
              <a:extLst>
                <a:ext uri="{28A0092B-C50C-407E-A947-70E740481C1C}">
                  <a14:useLocalDpi xmlns:a14="http://schemas.microsoft.com/office/drawing/2010/main" val="0"/>
                </a:ext>
              </a:extLst>
            </a:blip>
            <a:srcRect l="62708" r="23209"/>
            <a:stretch/>
          </p:blipFill>
          <p:spPr>
            <a:xfrm>
              <a:off x="10672565" y="1985640"/>
              <a:ext cx="1302107" cy="1229850"/>
            </a:xfrm>
            <a:prstGeom prst="rect">
              <a:avLst/>
            </a:prstGeom>
          </p:spPr>
        </p:pic>
      </p:grpSp>
      <p:pic>
        <p:nvPicPr>
          <p:cNvPr id="25" name="Content Placeholder 24">
            <a:extLst>
              <a:ext uri="{FF2B5EF4-FFF2-40B4-BE49-F238E27FC236}">
                <a16:creationId xmlns:a16="http://schemas.microsoft.com/office/drawing/2014/main" id="{23998ED2-5E4C-6368-8A96-3CCA0C023267}"/>
              </a:ext>
            </a:extLst>
          </p:cNvPr>
          <p:cNvPicPr>
            <a:picLocks noGrp="1" noChangeAspect="1"/>
          </p:cNvPicPr>
          <p:nvPr>
            <p:ph idx="1"/>
          </p:nvPr>
        </p:nvPicPr>
        <p:blipFill>
          <a:blip r:embed="rId5"/>
          <a:stretch>
            <a:fillRect/>
          </a:stretch>
        </p:blipFill>
        <p:spPr>
          <a:xfrm>
            <a:off x="1180174" y="1469188"/>
            <a:ext cx="5538126" cy="5212355"/>
          </a:xfrm>
          <a:prstGeom prst="rect">
            <a:avLst/>
          </a:prstGeom>
        </p:spPr>
      </p:pic>
    </p:spTree>
    <p:extLst>
      <p:ext uri="{BB962C8B-B14F-4D97-AF65-F5344CB8AC3E}">
        <p14:creationId xmlns:p14="http://schemas.microsoft.com/office/powerpoint/2010/main" val="179369928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A map of europe with black and red points&#10;&#10;Description automatically generated">
            <a:extLst>
              <a:ext uri="{FF2B5EF4-FFF2-40B4-BE49-F238E27FC236}">
                <a16:creationId xmlns:a16="http://schemas.microsoft.com/office/drawing/2014/main" id="{07C56231-5EE5-2556-0A93-70792A6C5430}"/>
              </a:ext>
            </a:extLst>
          </p:cNvPr>
          <p:cNvPicPr>
            <a:picLocks noChangeAspect="1"/>
          </p:cNvPicPr>
          <p:nvPr/>
        </p:nvPicPr>
        <p:blipFill rotWithShape="1">
          <a:blip r:embed="rId3" cstate="email">
            <a:extLst>
              <a:ext uri="{28A0092B-C50C-407E-A947-70E740481C1C}">
                <a14:useLocalDpi xmlns:a14="http://schemas.microsoft.com/office/drawing/2010/main" val="0"/>
              </a:ext>
            </a:extLst>
          </a:blip>
          <a:srcRect l="22165"/>
          <a:stretch/>
        </p:blipFill>
        <p:spPr>
          <a:xfrm>
            <a:off x="7100478" y="584035"/>
            <a:ext cx="5045005" cy="6071836"/>
          </a:xfrm>
          <a:prstGeom prst="rect">
            <a:avLst/>
          </a:prstGeom>
        </p:spPr>
      </p:pic>
      <p:sp>
        <p:nvSpPr>
          <p:cNvPr id="31" name="TextBox 30"/>
          <p:cNvSpPr txBox="1"/>
          <p:nvPr/>
        </p:nvSpPr>
        <p:spPr>
          <a:xfrm>
            <a:off x="2222499" y="1084964"/>
            <a:ext cx="4637287" cy="3556743"/>
          </a:xfrm>
          <a:prstGeom prst="rect">
            <a:avLst/>
          </a:prstGeom>
          <a:noFill/>
        </p:spPr>
        <p:txBody>
          <a:bodyPr wrap="square" rtlCol="0" anchor="ctr" anchorCtr="0">
            <a:spAutoFit/>
          </a:bodyPr>
          <a:lstStyle/>
          <a:p>
            <a:pPr marL="2736383" indent="-2736383"/>
            <a:r>
              <a:rPr lang="en-GB" sz="1501" b="1" dirty="0">
                <a:solidFill>
                  <a:schemeClr val="tx2"/>
                </a:solidFill>
                <a:latin typeface="Montserrat" charset="0"/>
                <a:ea typeface="Montserrat" charset="0"/>
                <a:cs typeface="Montserrat" charset="0"/>
              </a:rPr>
              <a:t>Project Title</a:t>
            </a:r>
            <a:r>
              <a:rPr lang="pl-PL" sz="1501" b="1" dirty="0">
                <a:solidFill>
                  <a:schemeClr val="tx2"/>
                </a:solidFill>
                <a:latin typeface="Montserrat" charset="0"/>
                <a:ea typeface="Montserrat" charset="0"/>
                <a:cs typeface="Montserrat" charset="0"/>
              </a:rPr>
              <a:t>: 		</a:t>
            </a:r>
            <a:r>
              <a:rPr lang="en-GB" sz="1501" b="1" dirty="0">
                <a:solidFill>
                  <a:schemeClr val="tx2"/>
                </a:solidFill>
                <a:latin typeface="Montserrat" charset="0"/>
                <a:ea typeface="Montserrat" charset="0"/>
                <a:cs typeface="Montserrat" charset="0"/>
              </a:rPr>
              <a:t>European Road Safety Partnership on Road Safety - Network Wide  Road Safety Assessment</a:t>
            </a:r>
            <a:endParaRPr lang="pl-PL" sz="1501" b="1" dirty="0">
              <a:solidFill>
                <a:schemeClr val="tx2"/>
              </a:solidFill>
              <a:latin typeface="Montserrat" charset="0"/>
              <a:ea typeface="Montserrat" charset="0"/>
              <a:cs typeface="Montserrat" charset="0"/>
            </a:endParaRPr>
          </a:p>
          <a:p>
            <a:pPr marL="2736383" indent="-2736383"/>
            <a:endParaRPr lang="pl-PL" sz="1501" b="1" dirty="0">
              <a:solidFill>
                <a:schemeClr val="tx2"/>
              </a:solidFill>
              <a:latin typeface="Montserrat" charset="0"/>
              <a:ea typeface="Montserrat" charset="0"/>
              <a:cs typeface="Montserrat" charset="0"/>
            </a:endParaRPr>
          </a:p>
          <a:p>
            <a:r>
              <a:rPr lang="en-US" sz="1501" b="1" dirty="0">
                <a:solidFill>
                  <a:schemeClr val="tx2"/>
                </a:solidFill>
                <a:latin typeface="Montserrat" charset="0"/>
                <a:ea typeface="Montserrat" charset="0"/>
                <a:cs typeface="Montserrat" charset="0"/>
              </a:rPr>
              <a:t>Project Acronym</a:t>
            </a:r>
            <a:r>
              <a:rPr lang="pl-PL" sz="1501" b="1" dirty="0">
                <a:solidFill>
                  <a:schemeClr val="tx2"/>
                </a:solidFill>
                <a:latin typeface="Montserrat" charset="0"/>
                <a:ea typeface="Montserrat" charset="0"/>
                <a:cs typeface="Montserrat" charset="0"/>
              </a:rPr>
              <a:t>:		</a:t>
            </a:r>
            <a:r>
              <a:rPr lang="pl-PL" sz="1501" b="1" dirty="0" err="1">
                <a:solidFill>
                  <a:schemeClr val="tx2"/>
                </a:solidFill>
                <a:latin typeface="Montserrat" charset="0"/>
                <a:ea typeface="Montserrat" charset="0"/>
                <a:cs typeface="Montserrat" charset="0"/>
              </a:rPr>
              <a:t>EuroSAP</a:t>
            </a:r>
            <a:r>
              <a:rPr lang="pl-PL" sz="1501" b="1" dirty="0">
                <a:solidFill>
                  <a:schemeClr val="tx2"/>
                </a:solidFill>
                <a:latin typeface="Montserrat" charset="0"/>
                <a:ea typeface="Montserrat" charset="0"/>
                <a:cs typeface="Montserrat" charset="0"/>
              </a:rPr>
              <a:t>-NWRSA</a:t>
            </a:r>
          </a:p>
          <a:p>
            <a:r>
              <a:rPr lang="en-US" sz="1501" b="1" dirty="0">
                <a:solidFill>
                  <a:schemeClr val="tx2"/>
                </a:solidFill>
                <a:latin typeface="Montserrat" charset="0"/>
                <a:ea typeface="Montserrat" charset="0"/>
                <a:cs typeface="Montserrat" charset="0"/>
              </a:rPr>
              <a:t>Project Start Date</a:t>
            </a:r>
            <a:r>
              <a:rPr lang="pl-PL" sz="1501" b="1" dirty="0">
                <a:solidFill>
                  <a:schemeClr val="tx2"/>
                </a:solidFill>
                <a:latin typeface="Montserrat" charset="0"/>
                <a:ea typeface="Montserrat" charset="0"/>
                <a:cs typeface="Montserrat" charset="0"/>
              </a:rPr>
              <a:t>:	2023-09-01</a:t>
            </a:r>
          </a:p>
          <a:p>
            <a:r>
              <a:rPr lang="pl-PL" sz="1501" b="1" dirty="0">
                <a:solidFill>
                  <a:schemeClr val="tx2"/>
                </a:solidFill>
                <a:latin typeface="Montserrat" charset="0"/>
                <a:ea typeface="Montserrat" charset="0"/>
                <a:cs typeface="Montserrat" charset="0"/>
              </a:rPr>
              <a:t>Project Total </a:t>
            </a:r>
            <a:r>
              <a:rPr lang="pl-PL" sz="1501" b="1" dirty="0" err="1">
                <a:solidFill>
                  <a:schemeClr val="tx2"/>
                </a:solidFill>
                <a:latin typeface="Montserrat" charset="0"/>
                <a:ea typeface="Montserrat" charset="0"/>
                <a:cs typeface="Montserrat" charset="0"/>
              </a:rPr>
              <a:t>Duration</a:t>
            </a:r>
            <a:r>
              <a:rPr lang="pl-PL" sz="1501" b="1" dirty="0">
                <a:solidFill>
                  <a:schemeClr val="tx2"/>
                </a:solidFill>
                <a:latin typeface="Montserrat" charset="0"/>
                <a:ea typeface="Montserrat" charset="0"/>
                <a:cs typeface="Montserrat" charset="0"/>
              </a:rPr>
              <a:t>	36 </a:t>
            </a:r>
            <a:r>
              <a:rPr lang="en-GB" sz="1501" b="1" dirty="0">
                <a:solidFill>
                  <a:schemeClr val="tx2"/>
                </a:solidFill>
                <a:latin typeface="Montserrat" charset="0"/>
                <a:ea typeface="Montserrat" charset="0"/>
                <a:cs typeface="Montserrat" charset="0"/>
              </a:rPr>
              <a:t>months</a:t>
            </a:r>
            <a:r>
              <a:rPr lang="pl-PL" sz="1501" b="1" dirty="0">
                <a:solidFill>
                  <a:schemeClr val="tx2"/>
                </a:solidFill>
                <a:latin typeface="Montserrat" charset="0"/>
                <a:ea typeface="Montserrat" charset="0"/>
                <a:cs typeface="Montserrat" charset="0"/>
              </a:rPr>
              <a:t>	</a:t>
            </a:r>
          </a:p>
          <a:p>
            <a:r>
              <a:rPr lang="pl-PL" sz="1501" b="1" dirty="0">
                <a:solidFill>
                  <a:schemeClr val="tx2"/>
                </a:solidFill>
                <a:latin typeface="Montserrat" charset="0"/>
                <a:ea typeface="Montserrat" charset="0"/>
                <a:cs typeface="Montserrat" charset="0"/>
              </a:rPr>
              <a:t>Project End </a:t>
            </a:r>
            <a:r>
              <a:rPr lang="pl-PL" sz="1501" b="1" dirty="0" err="1">
                <a:solidFill>
                  <a:schemeClr val="tx2"/>
                </a:solidFill>
                <a:latin typeface="Montserrat" charset="0"/>
                <a:ea typeface="Montserrat" charset="0"/>
                <a:cs typeface="Montserrat" charset="0"/>
              </a:rPr>
              <a:t>Date</a:t>
            </a:r>
            <a:r>
              <a:rPr lang="pl-PL" sz="1501" b="1" dirty="0">
                <a:solidFill>
                  <a:schemeClr val="tx2"/>
                </a:solidFill>
                <a:latin typeface="Montserrat" charset="0"/>
                <a:ea typeface="Montserrat" charset="0"/>
                <a:cs typeface="Montserrat" charset="0"/>
              </a:rPr>
              <a:t>		2026-08-31</a:t>
            </a:r>
          </a:p>
          <a:p>
            <a:endParaRPr lang="en-US" sz="1501" b="1" dirty="0">
              <a:solidFill>
                <a:schemeClr val="tx2"/>
              </a:solidFill>
              <a:latin typeface="Montserrat" charset="0"/>
              <a:ea typeface="Montserrat" charset="0"/>
              <a:cs typeface="Montserrat" charset="0"/>
            </a:endParaRPr>
          </a:p>
        </p:txBody>
      </p:sp>
      <p:sp>
        <p:nvSpPr>
          <p:cNvPr id="14" name="TextBox 13"/>
          <p:cNvSpPr txBox="1"/>
          <p:nvPr/>
        </p:nvSpPr>
        <p:spPr>
          <a:xfrm>
            <a:off x="2154372" y="653916"/>
            <a:ext cx="1888659" cy="541174"/>
          </a:xfrm>
          <a:prstGeom prst="rect">
            <a:avLst/>
          </a:prstGeom>
          <a:noFill/>
        </p:spPr>
        <p:txBody>
          <a:bodyPr wrap="none" rtlCol="0" anchor="ctr" anchorCtr="0">
            <a:spAutoFit/>
          </a:bodyPr>
          <a:lstStyle/>
          <a:p>
            <a:pPr algn="ctr">
              <a:lnSpc>
                <a:spcPts val="3531"/>
              </a:lnSpc>
            </a:pPr>
            <a:r>
              <a:rPr lang="pl-PL" sz="3001" b="1" spc="100" dirty="0" err="1">
                <a:solidFill>
                  <a:schemeClr val="tx2"/>
                </a:solidFill>
                <a:latin typeface="Montserrat" charset="0"/>
                <a:ea typeface="Montserrat" charset="0"/>
                <a:cs typeface="Montserrat" charset="0"/>
              </a:rPr>
              <a:t>Success</a:t>
            </a:r>
            <a:endParaRPr lang="en-US" sz="3001" b="1" spc="100" dirty="0">
              <a:solidFill>
                <a:schemeClr val="tx2"/>
              </a:solidFill>
              <a:latin typeface="Montserrat" charset="0"/>
              <a:ea typeface="Montserrat" charset="0"/>
              <a:cs typeface="Montserrat" charset="0"/>
            </a:endParaRPr>
          </a:p>
        </p:txBody>
      </p:sp>
      <p:cxnSp>
        <p:nvCxnSpPr>
          <p:cNvPr id="16" name="Straight Connector 15"/>
          <p:cNvCxnSpPr/>
          <p:nvPr/>
        </p:nvCxnSpPr>
        <p:spPr>
          <a:xfrm>
            <a:off x="5718799" y="653916"/>
            <a:ext cx="1140987" cy="0"/>
          </a:xfrm>
          <a:prstGeom prst="line">
            <a:avLst/>
          </a:prstGeom>
          <a:ln w="38100">
            <a:solidFill>
              <a:schemeClr val="accent2"/>
            </a:solidFill>
          </a:ln>
        </p:spPr>
        <p:style>
          <a:lnRef idx="1">
            <a:schemeClr val="accent1"/>
          </a:lnRef>
          <a:fillRef idx="0">
            <a:schemeClr val="accent1"/>
          </a:fillRef>
          <a:effectRef idx="0">
            <a:schemeClr val="accent1"/>
          </a:effectRef>
          <a:fontRef idx="minor">
            <a:schemeClr val="tx1"/>
          </a:fontRef>
        </p:style>
      </p:cxnSp>
      <p:sp>
        <p:nvSpPr>
          <p:cNvPr id="17" name="TextBox 16"/>
          <p:cNvSpPr txBox="1"/>
          <p:nvPr/>
        </p:nvSpPr>
        <p:spPr>
          <a:xfrm>
            <a:off x="5011285" y="337720"/>
            <a:ext cx="2183611" cy="269433"/>
          </a:xfrm>
          <a:prstGeom prst="rect">
            <a:avLst/>
          </a:prstGeom>
          <a:noFill/>
        </p:spPr>
        <p:txBody>
          <a:bodyPr wrap="none" rtlCol="0" anchor="ctr" anchorCtr="0">
            <a:spAutoFit/>
          </a:bodyPr>
          <a:lstStyle/>
          <a:p>
            <a:pPr algn="ctr"/>
            <a:r>
              <a:rPr lang="pl-PL" sz="1151" spc="300">
                <a:solidFill>
                  <a:schemeClr val="tx1">
                    <a:lumMod val="20000"/>
                    <a:lumOff val="80000"/>
                  </a:schemeClr>
                </a:solidFill>
                <a:latin typeface="Montserrat" charset="0"/>
                <a:ea typeface="Montserrat" charset="0"/>
                <a:cs typeface="Montserrat" charset="0"/>
              </a:rPr>
              <a:t>EuroS@P - NWRSA</a:t>
            </a:r>
            <a:endParaRPr lang="en-US" sz="1151" spc="300">
              <a:solidFill>
                <a:schemeClr val="tx1">
                  <a:lumMod val="20000"/>
                  <a:lumOff val="80000"/>
                </a:schemeClr>
              </a:solidFill>
              <a:latin typeface="Montserrat" charset="0"/>
              <a:ea typeface="Montserrat" charset="0"/>
              <a:cs typeface="Montserrat" charset="0"/>
            </a:endParaRPr>
          </a:p>
        </p:txBody>
      </p:sp>
      <p:sp>
        <p:nvSpPr>
          <p:cNvPr id="2" name="TextBox 1">
            <a:extLst>
              <a:ext uri="{FF2B5EF4-FFF2-40B4-BE49-F238E27FC236}">
                <a16:creationId xmlns:a16="http://schemas.microsoft.com/office/drawing/2014/main" id="{2D8ADAFE-3F3D-250B-070D-F54A89A7FD5F}"/>
              </a:ext>
            </a:extLst>
          </p:cNvPr>
          <p:cNvSpPr txBox="1"/>
          <p:nvPr/>
        </p:nvSpPr>
        <p:spPr>
          <a:xfrm>
            <a:off x="8488680" y="1222877"/>
            <a:ext cx="3566160" cy="646331"/>
          </a:xfrm>
          <a:prstGeom prst="rect">
            <a:avLst/>
          </a:prstGeom>
          <a:solidFill>
            <a:schemeClr val="bg1"/>
          </a:solidFill>
        </p:spPr>
        <p:txBody>
          <a:bodyPr wrap="square" rtlCol="0">
            <a:spAutoFit/>
          </a:bodyPr>
          <a:lstStyle/>
          <a:p>
            <a:pPr algn="ctr"/>
            <a:r>
              <a:rPr lang="en-GB" sz="1200" b="1" dirty="0">
                <a:solidFill>
                  <a:schemeClr val="tx2"/>
                </a:solidFill>
                <a:latin typeface="Montserrat" charset="0"/>
                <a:ea typeface="Montserrat" charset="0"/>
                <a:cs typeface="Montserrat" charset="0"/>
              </a:rPr>
              <a:t>European Road Safety Partnership on Road Safety - Network Wide  Road Safety Assessment</a:t>
            </a:r>
            <a:endParaRPr lang="en-GB" dirty="0"/>
          </a:p>
        </p:txBody>
      </p:sp>
      <p:pic>
        <p:nvPicPr>
          <p:cNvPr id="3" name="Picture 2" descr="A picture containing shape&#10;&#10;Description automatically generated">
            <a:extLst>
              <a:ext uri="{FF2B5EF4-FFF2-40B4-BE49-F238E27FC236}">
                <a16:creationId xmlns:a16="http://schemas.microsoft.com/office/drawing/2014/main" id="{5280A457-EBAD-1A6E-6C31-B4EFF82BB7B3}"/>
              </a:ext>
            </a:extLst>
          </p:cNvPr>
          <p:cNvPicPr>
            <a:picLocks noChangeAspect="1"/>
          </p:cNvPicPr>
          <p:nvPr/>
        </p:nvPicPr>
        <p:blipFill rotWithShape="1">
          <a:blip r:embed="rId4" cstate="email">
            <a:extLst>
              <a:ext uri="{28A0092B-C50C-407E-A947-70E740481C1C}">
                <a14:useLocalDpi xmlns:a14="http://schemas.microsoft.com/office/drawing/2010/main" val="0"/>
              </a:ext>
            </a:extLst>
          </a:blip>
          <a:srcRect l="1406" r="88044" b="45972"/>
          <a:stretch/>
        </p:blipFill>
        <p:spPr>
          <a:xfrm>
            <a:off x="-1" y="0"/>
            <a:ext cx="1953839" cy="6857999"/>
          </a:xfrm>
          <a:prstGeom prst="rect">
            <a:avLst/>
          </a:prstGeom>
        </p:spPr>
      </p:pic>
    </p:spTree>
    <p:extLst>
      <p:ext uri="{BB962C8B-B14F-4D97-AF65-F5344CB8AC3E}">
        <p14:creationId xmlns:p14="http://schemas.microsoft.com/office/powerpoint/2010/main" val="401159719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5295931" y="555411"/>
            <a:ext cx="1615955" cy="541174"/>
          </a:xfrm>
          <a:prstGeom prst="rect">
            <a:avLst/>
          </a:prstGeom>
          <a:noFill/>
        </p:spPr>
        <p:txBody>
          <a:bodyPr wrap="none" rtlCol="0" anchor="ctr" anchorCtr="0">
            <a:spAutoFit/>
          </a:bodyPr>
          <a:lstStyle/>
          <a:p>
            <a:pPr algn="ctr">
              <a:lnSpc>
                <a:spcPts val="3530"/>
              </a:lnSpc>
            </a:pPr>
            <a:r>
              <a:rPr lang="pl-PL" sz="3200" b="1" dirty="0">
                <a:solidFill>
                  <a:srgbClr val="233C70"/>
                </a:solidFill>
                <a:latin typeface="SanukPro-Medium"/>
                <a:ea typeface="+mj-ea"/>
                <a:cs typeface="+mj-cs"/>
              </a:rPr>
              <a:t>Partners</a:t>
            </a:r>
            <a:endParaRPr lang="en-US" sz="3200" b="1" dirty="0">
              <a:solidFill>
                <a:srgbClr val="233C70"/>
              </a:solidFill>
              <a:latin typeface="SanukPro-Medium"/>
              <a:ea typeface="+mj-ea"/>
              <a:cs typeface="+mj-cs"/>
            </a:endParaRPr>
          </a:p>
        </p:txBody>
      </p:sp>
      <p:sp>
        <p:nvSpPr>
          <p:cNvPr id="10" name="TextBox 9"/>
          <p:cNvSpPr txBox="1"/>
          <p:nvPr/>
        </p:nvSpPr>
        <p:spPr>
          <a:xfrm>
            <a:off x="829636" y="1664553"/>
            <a:ext cx="184731" cy="246221"/>
          </a:xfrm>
          <a:prstGeom prst="rect">
            <a:avLst/>
          </a:prstGeom>
          <a:noFill/>
        </p:spPr>
        <p:txBody>
          <a:bodyPr wrap="none" rtlCol="0" anchor="ctr" anchorCtr="0">
            <a:spAutoFit/>
          </a:bodyPr>
          <a:lstStyle/>
          <a:p>
            <a:endParaRPr lang="en-US" sz="1000" b="1">
              <a:solidFill>
                <a:schemeClr val="tx2"/>
              </a:solidFill>
              <a:latin typeface="Montserrat" charset="0"/>
              <a:ea typeface="Montserrat" charset="0"/>
              <a:cs typeface="Montserrat" charset="0"/>
            </a:endParaRPr>
          </a:p>
        </p:txBody>
      </p:sp>
      <p:sp>
        <p:nvSpPr>
          <p:cNvPr id="17" name="Subtitle 2">
            <a:extLst>
              <a:ext uri="{FF2B5EF4-FFF2-40B4-BE49-F238E27FC236}">
                <a16:creationId xmlns:a16="http://schemas.microsoft.com/office/drawing/2014/main" id="{3F925220-C477-4ACF-AE28-290923D35621}"/>
              </a:ext>
            </a:extLst>
          </p:cNvPr>
          <p:cNvSpPr txBox="1">
            <a:spLocks/>
          </p:cNvSpPr>
          <p:nvPr/>
        </p:nvSpPr>
        <p:spPr>
          <a:xfrm>
            <a:off x="4872430" y="1481441"/>
            <a:ext cx="6795132" cy="4161879"/>
          </a:xfrm>
          <a:prstGeom prst="rect">
            <a:avLst/>
          </a:prstGeom>
        </p:spPr>
        <p:txBody>
          <a:bodyPr vert="horz" wrap="square" lIns="108745" tIns="54373" rIns="108745" bIns="54373"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gn="l">
              <a:lnSpc>
                <a:spcPts val="1800"/>
              </a:lnSpc>
              <a:spcBef>
                <a:spcPts val="500"/>
              </a:spcBef>
            </a:pPr>
            <a:r>
              <a:rPr lang="en-US" sz="2100" dirty="0">
                <a:solidFill>
                  <a:schemeClr val="tx1"/>
                </a:solidFill>
                <a:latin typeface="Source Sans Pro" charset="0"/>
                <a:ea typeface="Source Sans Pro" charset="0"/>
                <a:cs typeface="Source Sans Pro" charset="0"/>
              </a:rPr>
              <a:t>Gdansk University of Technology, Poland</a:t>
            </a:r>
            <a:r>
              <a:rPr lang="pl-PL" sz="2100" dirty="0">
                <a:solidFill>
                  <a:schemeClr val="tx1"/>
                </a:solidFill>
                <a:latin typeface="Source Sans Pro" charset="0"/>
                <a:ea typeface="Source Sans Pro" charset="0"/>
                <a:cs typeface="Source Sans Pro" charset="0"/>
              </a:rPr>
              <a:t> - </a:t>
            </a:r>
            <a:r>
              <a:rPr lang="en-US" sz="2100" dirty="0">
                <a:solidFill>
                  <a:schemeClr val="tx1"/>
                </a:solidFill>
                <a:latin typeface="Source Sans Pro" charset="0"/>
                <a:ea typeface="Source Sans Pro" charset="0"/>
                <a:cs typeface="Source Sans Pro" charset="0"/>
              </a:rPr>
              <a:t>Wojciech Kustra, Maciej Sawicki</a:t>
            </a:r>
            <a:r>
              <a:rPr lang="pl-PL" sz="2100" dirty="0">
                <a:solidFill>
                  <a:schemeClr val="tx1"/>
                </a:solidFill>
                <a:latin typeface="Source Sans Pro" charset="0"/>
                <a:ea typeface="Source Sans Pro" charset="0"/>
                <a:cs typeface="Source Sans Pro" charset="0"/>
              </a:rPr>
              <a:t>, Joanna Wachnicka, Tomasz Mackun</a:t>
            </a:r>
          </a:p>
          <a:p>
            <a:pPr algn="l">
              <a:lnSpc>
                <a:spcPts val="1800"/>
              </a:lnSpc>
              <a:spcBef>
                <a:spcPts val="500"/>
              </a:spcBef>
            </a:pPr>
            <a:endParaRPr lang="en-US" sz="2100" dirty="0">
              <a:solidFill>
                <a:schemeClr val="tx1"/>
              </a:solidFill>
              <a:latin typeface="Source Sans Pro" charset="0"/>
              <a:ea typeface="Source Sans Pro" charset="0"/>
              <a:cs typeface="Source Sans Pro" charset="0"/>
            </a:endParaRPr>
          </a:p>
          <a:p>
            <a:pPr algn="l">
              <a:lnSpc>
                <a:spcPts val="1800"/>
              </a:lnSpc>
              <a:spcBef>
                <a:spcPts val="500"/>
              </a:spcBef>
            </a:pPr>
            <a:r>
              <a:rPr lang="en-US" sz="2100" dirty="0" err="1">
                <a:solidFill>
                  <a:schemeClr val="tx1"/>
                </a:solidFill>
                <a:latin typeface="Source Sans Pro" charset="0"/>
                <a:ea typeface="Source Sans Pro" charset="0"/>
                <a:cs typeface="Source Sans Pro" charset="0"/>
              </a:rPr>
              <a:t>Universita</a:t>
            </a:r>
            <a:r>
              <a:rPr lang="en-US" sz="2100" dirty="0">
                <a:solidFill>
                  <a:schemeClr val="tx1"/>
                </a:solidFill>
                <a:latin typeface="Source Sans Pro" charset="0"/>
                <a:ea typeface="Source Sans Pro" charset="0"/>
                <a:cs typeface="Source Sans Pro" charset="0"/>
              </a:rPr>
              <a:t> </a:t>
            </a:r>
            <a:r>
              <a:rPr lang="en-US" sz="2100" dirty="0" err="1">
                <a:solidFill>
                  <a:schemeClr val="tx1"/>
                </a:solidFill>
                <a:latin typeface="Source Sans Pro" charset="0"/>
                <a:ea typeface="Source Sans Pro" charset="0"/>
                <a:cs typeface="Source Sans Pro" charset="0"/>
              </a:rPr>
              <a:t>Degli</a:t>
            </a:r>
            <a:r>
              <a:rPr lang="en-US" sz="2100" dirty="0">
                <a:solidFill>
                  <a:schemeClr val="tx1"/>
                </a:solidFill>
                <a:latin typeface="Source Sans Pro" charset="0"/>
                <a:ea typeface="Source Sans Pro" charset="0"/>
                <a:cs typeface="Source Sans Pro" charset="0"/>
              </a:rPr>
              <a:t> </a:t>
            </a:r>
            <a:r>
              <a:rPr lang="en-US" sz="2100" dirty="0" err="1">
                <a:solidFill>
                  <a:schemeClr val="tx1"/>
                </a:solidFill>
                <a:latin typeface="Source Sans Pro" charset="0"/>
                <a:ea typeface="Source Sans Pro" charset="0"/>
                <a:cs typeface="Source Sans Pro" charset="0"/>
              </a:rPr>
              <a:t>Studi</a:t>
            </a:r>
            <a:r>
              <a:rPr lang="en-US" sz="2100" dirty="0">
                <a:solidFill>
                  <a:schemeClr val="tx1"/>
                </a:solidFill>
                <a:latin typeface="Source Sans Pro" charset="0"/>
                <a:ea typeface="Source Sans Pro" charset="0"/>
                <a:cs typeface="Source Sans Pro" charset="0"/>
              </a:rPr>
              <a:t> di Catania, Italy</a:t>
            </a:r>
            <a:r>
              <a:rPr lang="pl-PL" sz="2100" dirty="0">
                <a:solidFill>
                  <a:schemeClr val="tx1"/>
                </a:solidFill>
                <a:latin typeface="Source Sans Pro" charset="0"/>
                <a:ea typeface="Source Sans Pro" charset="0"/>
                <a:cs typeface="Source Sans Pro" charset="0"/>
              </a:rPr>
              <a:t> - </a:t>
            </a:r>
            <a:r>
              <a:rPr lang="en-US" sz="2100" dirty="0">
                <a:solidFill>
                  <a:schemeClr val="tx1"/>
                </a:solidFill>
                <a:latin typeface="Source Sans Pro" charset="0"/>
                <a:ea typeface="Source Sans Pro" charset="0"/>
                <a:cs typeface="Source Sans Pro" charset="0"/>
              </a:rPr>
              <a:t>Salvatore Cafiso, </a:t>
            </a:r>
            <a:r>
              <a:rPr lang="en-US" sz="2100" dirty="0" err="1">
                <a:solidFill>
                  <a:schemeClr val="tx1"/>
                </a:solidFill>
                <a:latin typeface="Source Sans Pro" charset="0"/>
                <a:ea typeface="Source Sans Pro" charset="0"/>
                <a:cs typeface="Source Sans Pro" charset="0"/>
              </a:rPr>
              <a:t>Giusy</a:t>
            </a:r>
            <a:r>
              <a:rPr lang="en-US" sz="2100" dirty="0">
                <a:solidFill>
                  <a:schemeClr val="tx1"/>
                </a:solidFill>
                <a:latin typeface="Source Sans Pro" charset="0"/>
                <a:ea typeface="Source Sans Pro" charset="0"/>
                <a:cs typeface="Source Sans Pro" charset="0"/>
              </a:rPr>
              <a:t> Pappalardo</a:t>
            </a:r>
            <a:endParaRPr lang="pl-PL" sz="2100" dirty="0">
              <a:solidFill>
                <a:schemeClr val="tx1"/>
              </a:solidFill>
              <a:latin typeface="Source Sans Pro" charset="0"/>
              <a:ea typeface="Source Sans Pro" charset="0"/>
              <a:cs typeface="Source Sans Pro" charset="0"/>
            </a:endParaRPr>
          </a:p>
          <a:p>
            <a:pPr algn="l">
              <a:lnSpc>
                <a:spcPts val="1800"/>
              </a:lnSpc>
              <a:spcBef>
                <a:spcPts val="500"/>
              </a:spcBef>
            </a:pPr>
            <a:endParaRPr lang="en-US" sz="2100" dirty="0">
              <a:solidFill>
                <a:schemeClr val="tx1"/>
              </a:solidFill>
              <a:latin typeface="Source Sans Pro" charset="0"/>
              <a:ea typeface="Source Sans Pro" charset="0"/>
              <a:cs typeface="Source Sans Pro" charset="0"/>
            </a:endParaRPr>
          </a:p>
          <a:p>
            <a:pPr algn="l">
              <a:lnSpc>
                <a:spcPts val="1800"/>
              </a:lnSpc>
              <a:spcBef>
                <a:spcPts val="500"/>
              </a:spcBef>
            </a:pPr>
            <a:r>
              <a:rPr lang="en-US" sz="2100" dirty="0">
                <a:solidFill>
                  <a:schemeClr val="tx1"/>
                </a:solidFill>
                <a:latin typeface="Source Sans Pro" charset="0"/>
                <a:ea typeface="Source Sans Pro" charset="0"/>
                <a:cs typeface="Source Sans Pro" charset="0"/>
              </a:rPr>
              <a:t>Bauhaus-</a:t>
            </a:r>
            <a:r>
              <a:rPr lang="en-US" sz="2100" dirty="0" err="1">
                <a:solidFill>
                  <a:schemeClr val="tx1"/>
                </a:solidFill>
                <a:latin typeface="Source Sans Pro" charset="0"/>
                <a:ea typeface="Source Sans Pro" charset="0"/>
                <a:cs typeface="Source Sans Pro" charset="0"/>
              </a:rPr>
              <a:t>Universitaet</a:t>
            </a:r>
            <a:r>
              <a:rPr lang="en-US" sz="2100" dirty="0">
                <a:solidFill>
                  <a:schemeClr val="tx1"/>
                </a:solidFill>
                <a:latin typeface="Source Sans Pro" charset="0"/>
                <a:ea typeface="Source Sans Pro" charset="0"/>
                <a:cs typeface="Source Sans Pro" charset="0"/>
              </a:rPr>
              <a:t> Weimar, Germany</a:t>
            </a:r>
            <a:r>
              <a:rPr lang="pl-PL" sz="2100" dirty="0">
                <a:solidFill>
                  <a:schemeClr val="tx1"/>
                </a:solidFill>
                <a:latin typeface="Source Sans Pro" charset="0"/>
                <a:ea typeface="Source Sans Pro" charset="0"/>
                <a:cs typeface="Source Sans Pro" charset="0"/>
              </a:rPr>
              <a:t> - </a:t>
            </a:r>
            <a:r>
              <a:rPr lang="en-US" sz="2100" dirty="0">
                <a:solidFill>
                  <a:schemeClr val="tx1"/>
                </a:solidFill>
                <a:latin typeface="Source Sans Pro" charset="0"/>
                <a:ea typeface="Source Sans Pro" charset="0"/>
                <a:cs typeface="Source Sans Pro" charset="0"/>
              </a:rPr>
              <a:t>Julius Uhlmann, Wido Hamel </a:t>
            </a:r>
            <a:endParaRPr lang="pl-PL" sz="2100" dirty="0">
              <a:solidFill>
                <a:schemeClr val="tx1"/>
              </a:solidFill>
              <a:latin typeface="Source Sans Pro" charset="0"/>
              <a:ea typeface="Source Sans Pro" charset="0"/>
              <a:cs typeface="Source Sans Pro" charset="0"/>
            </a:endParaRPr>
          </a:p>
          <a:p>
            <a:pPr algn="l">
              <a:lnSpc>
                <a:spcPts val="1800"/>
              </a:lnSpc>
              <a:spcBef>
                <a:spcPts val="500"/>
              </a:spcBef>
            </a:pPr>
            <a:endParaRPr lang="en-US" sz="2100" dirty="0">
              <a:solidFill>
                <a:schemeClr val="tx1"/>
              </a:solidFill>
              <a:latin typeface="Source Sans Pro" charset="0"/>
              <a:ea typeface="Source Sans Pro" charset="0"/>
              <a:cs typeface="Source Sans Pro" charset="0"/>
            </a:endParaRPr>
          </a:p>
          <a:p>
            <a:pPr algn="l">
              <a:lnSpc>
                <a:spcPts val="1800"/>
              </a:lnSpc>
              <a:spcBef>
                <a:spcPts val="500"/>
              </a:spcBef>
            </a:pPr>
            <a:r>
              <a:rPr lang="en-US" sz="2100" dirty="0" err="1">
                <a:solidFill>
                  <a:schemeClr val="tx1"/>
                </a:solidFill>
                <a:latin typeface="Source Sans Pro" charset="0"/>
                <a:ea typeface="Source Sans Pro" charset="0"/>
                <a:cs typeface="Source Sans Pro" charset="0"/>
              </a:rPr>
              <a:t>Sveuciliste</a:t>
            </a:r>
            <a:r>
              <a:rPr lang="en-US" sz="2100" dirty="0">
                <a:solidFill>
                  <a:schemeClr val="tx1"/>
                </a:solidFill>
                <a:latin typeface="Source Sans Pro" charset="0"/>
                <a:ea typeface="Source Sans Pro" charset="0"/>
                <a:cs typeface="Source Sans Pro" charset="0"/>
              </a:rPr>
              <a:t> u </a:t>
            </a:r>
            <a:r>
              <a:rPr lang="en-US" sz="2100" dirty="0" err="1">
                <a:solidFill>
                  <a:schemeClr val="tx1"/>
                </a:solidFill>
                <a:latin typeface="Source Sans Pro" charset="0"/>
                <a:ea typeface="Source Sans Pro" charset="0"/>
                <a:cs typeface="Source Sans Pro" charset="0"/>
              </a:rPr>
              <a:t>Zagrebu</a:t>
            </a:r>
            <a:r>
              <a:rPr lang="en-US" sz="2100" dirty="0">
                <a:solidFill>
                  <a:schemeClr val="tx1"/>
                </a:solidFill>
                <a:latin typeface="Source Sans Pro" charset="0"/>
                <a:ea typeface="Source Sans Pro" charset="0"/>
                <a:cs typeface="Source Sans Pro" charset="0"/>
              </a:rPr>
              <a:t>, Croatia</a:t>
            </a:r>
            <a:r>
              <a:rPr lang="pl-PL" sz="2100" dirty="0">
                <a:solidFill>
                  <a:schemeClr val="tx1"/>
                </a:solidFill>
                <a:latin typeface="Source Sans Pro" charset="0"/>
                <a:ea typeface="Source Sans Pro" charset="0"/>
                <a:cs typeface="Source Sans Pro" charset="0"/>
              </a:rPr>
              <a:t> - </a:t>
            </a:r>
            <a:r>
              <a:rPr lang="en-US" sz="2100" dirty="0">
                <a:solidFill>
                  <a:schemeClr val="tx1"/>
                </a:solidFill>
                <a:latin typeface="Source Sans Pro" charset="0"/>
                <a:ea typeface="Source Sans Pro" charset="0"/>
                <a:cs typeface="Source Sans Pro" charset="0"/>
              </a:rPr>
              <a:t>Marko Sevrovic, </a:t>
            </a:r>
            <a:r>
              <a:rPr lang="pl-PL" sz="2100" dirty="0">
                <a:solidFill>
                  <a:schemeClr val="tx1"/>
                </a:solidFill>
                <a:latin typeface="Source Sans Pro" charset="0"/>
                <a:ea typeface="Source Sans Pro" charset="0"/>
                <a:cs typeface="Source Sans Pro" charset="0"/>
              </a:rPr>
              <a:t>Bojan Jovanović, Juraj Leonard </a:t>
            </a:r>
          </a:p>
          <a:p>
            <a:pPr algn="l">
              <a:lnSpc>
                <a:spcPts val="1800"/>
              </a:lnSpc>
              <a:spcBef>
                <a:spcPts val="500"/>
              </a:spcBef>
            </a:pPr>
            <a:endParaRPr lang="en-US" sz="2100" dirty="0">
              <a:solidFill>
                <a:schemeClr val="tx1"/>
              </a:solidFill>
              <a:latin typeface="Source Sans Pro" charset="0"/>
              <a:ea typeface="Source Sans Pro" charset="0"/>
              <a:cs typeface="Source Sans Pro" charset="0"/>
            </a:endParaRPr>
          </a:p>
          <a:p>
            <a:pPr algn="l">
              <a:lnSpc>
                <a:spcPts val="1800"/>
              </a:lnSpc>
              <a:spcBef>
                <a:spcPts val="500"/>
              </a:spcBef>
            </a:pPr>
            <a:r>
              <a:rPr lang="pl-PL" sz="2100" dirty="0">
                <a:solidFill>
                  <a:schemeClr val="tx1"/>
                </a:solidFill>
                <a:latin typeface="Source Sans Pro" charset="0"/>
                <a:ea typeface="Source Sans Pro" charset="0"/>
                <a:cs typeface="Source Sans Pro" charset="0"/>
              </a:rPr>
              <a:t>Lund University – Carmelo D'Agostino, Andras Varhelyi</a:t>
            </a:r>
          </a:p>
          <a:p>
            <a:pPr algn="l">
              <a:lnSpc>
                <a:spcPts val="1800"/>
              </a:lnSpc>
              <a:spcBef>
                <a:spcPts val="500"/>
              </a:spcBef>
            </a:pPr>
            <a:endParaRPr lang="en-US" sz="2100" dirty="0">
              <a:solidFill>
                <a:schemeClr val="tx1"/>
              </a:solidFill>
              <a:latin typeface="Source Sans Pro" charset="0"/>
              <a:ea typeface="Source Sans Pro" charset="0"/>
              <a:cs typeface="Source Sans Pro" charset="0"/>
            </a:endParaRPr>
          </a:p>
        </p:txBody>
      </p:sp>
      <p:pic>
        <p:nvPicPr>
          <p:cNvPr id="2" name="Picture 1" descr="A picture containing logo&#10;&#10;Description automatically generated">
            <a:extLst>
              <a:ext uri="{FF2B5EF4-FFF2-40B4-BE49-F238E27FC236}">
                <a16:creationId xmlns:a16="http://schemas.microsoft.com/office/drawing/2014/main" id="{98995952-3801-46B3-36A7-504840E37B98}"/>
              </a:ext>
            </a:extLst>
          </p:cNvPr>
          <p:cNvPicPr>
            <a:picLocks noChangeAspect="1"/>
          </p:cNvPicPr>
          <p:nvPr/>
        </p:nvPicPr>
        <p:blipFill rotWithShape="1">
          <a:blip r:embed="rId2" cstate="email">
            <a:extLst>
              <a:ext uri="{28A0092B-C50C-407E-A947-70E740481C1C}">
                <a14:useLocalDpi xmlns:a14="http://schemas.microsoft.com/office/drawing/2010/main" val="0"/>
              </a:ext>
            </a:extLst>
          </a:blip>
          <a:srcRect l="16654" t="76773" r="57044"/>
          <a:stretch/>
        </p:blipFill>
        <p:spPr>
          <a:xfrm>
            <a:off x="2191979" y="1587899"/>
            <a:ext cx="2551471" cy="1592903"/>
          </a:xfrm>
          <a:prstGeom prst="rect">
            <a:avLst/>
          </a:prstGeom>
        </p:spPr>
      </p:pic>
      <p:pic>
        <p:nvPicPr>
          <p:cNvPr id="3" name="Picture 2" descr="A picture containing logo&#10;&#10;Description automatically generated">
            <a:extLst>
              <a:ext uri="{FF2B5EF4-FFF2-40B4-BE49-F238E27FC236}">
                <a16:creationId xmlns:a16="http://schemas.microsoft.com/office/drawing/2014/main" id="{8C13958B-F27E-B47B-2F37-250365D2E98F}"/>
              </a:ext>
            </a:extLst>
          </p:cNvPr>
          <p:cNvPicPr>
            <a:picLocks noChangeAspect="1"/>
          </p:cNvPicPr>
          <p:nvPr/>
        </p:nvPicPr>
        <p:blipFill rotWithShape="1">
          <a:blip r:embed="rId2" cstate="email">
            <a:extLst>
              <a:ext uri="{28A0092B-C50C-407E-A947-70E740481C1C}">
                <a14:useLocalDpi xmlns:a14="http://schemas.microsoft.com/office/drawing/2010/main" val="0"/>
              </a:ext>
            </a:extLst>
          </a:blip>
          <a:srcRect t="76773" r="83051"/>
          <a:stretch/>
        </p:blipFill>
        <p:spPr>
          <a:xfrm>
            <a:off x="2191979" y="575288"/>
            <a:ext cx="1644190" cy="1592903"/>
          </a:xfrm>
          <a:prstGeom prst="rect">
            <a:avLst/>
          </a:prstGeom>
        </p:spPr>
      </p:pic>
      <p:pic>
        <p:nvPicPr>
          <p:cNvPr id="4" name="Picture 3" descr="A picture containing logo&#10;&#10;Description automatically generated">
            <a:extLst>
              <a:ext uri="{FF2B5EF4-FFF2-40B4-BE49-F238E27FC236}">
                <a16:creationId xmlns:a16="http://schemas.microsoft.com/office/drawing/2014/main" id="{77D4472C-C530-48D8-72F4-49A5ABBFC05A}"/>
              </a:ext>
            </a:extLst>
          </p:cNvPr>
          <p:cNvPicPr>
            <a:picLocks noChangeAspect="1"/>
          </p:cNvPicPr>
          <p:nvPr/>
        </p:nvPicPr>
        <p:blipFill rotWithShape="1">
          <a:blip r:embed="rId2" cstate="email">
            <a:extLst>
              <a:ext uri="{28A0092B-C50C-407E-A947-70E740481C1C}">
                <a14:useLocalDpi xmlns:a14="http://schemas.microsoft.com/office/drawing/2010/main" val="0"/>
              </a:ext>
            </a:extLst>
          </a:blip>
          <a:srcRect l="61343" t="76773" r="22845"/>
          <a:stretch/>
        </p:blipFill>
        <p:spPr>
          <a:xfrm>
            <a:off x="1940443" y="4073631"/>
            <a:ext cx="1533833" cy="1592903"/>
          </a:xfrm>
          <a:prstGeom prst="rect">
            <a:avLst/>
          </a:prstGeom>
        </p:spPr>
      </p:pic>
      <p:pic>
        <p:nvPicPr>
          <p:cNvPr id="5" name="Picture 2" descr="Lund University - Wikipedia">
            <a:extLst>
              <a:ext uri="{FF2B5EF4-FFF2-40B4-BE49-F238E27FC236}">
                <a16:creationId xmlns:a16="http://schemas.microsoft.com/office/drawing/2014/main" id="{9A991E8A-8474-E91D-4BA0-C77C2DFD09A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09953" y="4906089"/>
            <a:ext cx="1262477" cy="1520890"/>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descr="A picture containing logo&#10;&#10;Description automatically generated">
            <a:extLst>
              <a:ext uri="{FF2B5EF4-FFF2-40B4-BE49-F238E27FC236}">
                <a16:creationId xmlns:a16="http://schemas.microsoft.com/office/drawing/2014/main" id="{D1204E2B-F353-275D-AB78-A87727D6EB16}"/>
              </a:ext>
            </a:extLst>
          </p:cNvPr>
          <p:cNvPicPr>
            <a:picLocks noChangeAspect="1"/>
          </p:cNvPicPr>
          <p:nvPr/>
        </p:nvPicPr>
        <p:blipFill rotWithShape="1">
          <a:blip r:embed="rId2" cstate="email">
            <a:extLst>
              <a:ext uri="{28A0092B-C50C-407E-A947-70E740481C1C}">
                <a14:useLocalDpi xmlns:a14="http://schemas.microsoft.com/office/drawing/2010/main" val="0"/>
              </a:ext>
            </a:extLst>
          </a:blip>
          <a:srcRect l="44356" t="76773" r="38768"/>
          <a:stretch/>
        </p:blipFill>
        <p:spPr>
          <a:xfrm>
            <a:off x="3014073" y="2805510"/>
            <a:ext cx="1637071" cy="1592903"/>
          </a:xfrm>
          <a:prstGeom prst="rect">
            <a:avLst/>
          </a:prstGeom>
        </p:spPr>
      </p:pic>
      <p:pic>
        <p:nvPicPr>
          <p:cNvPr id="8" name="Picture 7" descr="A picture containing shape&#10;&#10;Description automatically generated">
            <a:extLst>
              <a:ext uri="{FF2B5EF4-FFF2-40B4-BE49-F238E27FC236}">
                <a16:creationId xmlns:a16="http://schemas.microsoft.com/office/drawing/2014/main" id="{9DECDF6F-B76F-3174-AA8F-61B03479CBBD}"/>
              </a:ext>
            </a:extLst>
          </p:cNvPr>
          <p:cNvPicPr>
            <a:picLocks noChangeAspect="1"/>
          </p:cNvPicPr>
          <p:nvPr/>
        </p:nvPicPr>
        <p:blipFill rotWithShape="1">
          <a:blip r:embed="rId4" cstate="email">
            <a:extLst>
              <a:ext uri="{28A0092B-C50C-407E-A947-70E740481C1C}">
                <a14:useLocalDpi xmlns:a14="http://schemas.microsoft.com/office/drawing/2010/main" val="0"/>
              </a:ext>
            </a:extLst>
          </a:blip>
          <a:srcRect l="1406" r="88044" b="45972"/>
          <a:stretch/>
        </p:blipFill>
        <p:spPr>
          <a:xfrm>
            <a:off x="-1" y="0"/>
            <a:ext cx="1953839" cy="6857999"/>
          </a:xfrm>
          <a:prstGeom prst="rect">
            <a:avLst/>
          </a:prstGeom>
        </p:spPr>
      </p:pic>
    </p:spTree>
    <p:extLst>
      <p:ext uri="{BB962C8B-B14F-4D97-AF65-F5344CB8AC3E}">
        <p14:creationId xmlns:p14="http://schemas.microsoft.com/office/powerpoint/2010/main" val="226116260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CA9BD48-B9AC-E856-FD41-BE6E3B6440A8}"/>
            </a:ext>
          </a:extLst>
        </p:cNvPr>
        <p:cNvGrpSpPr/>
        <p:nvPr/>
      </p:nvGrpSpPr>
      <p:grpSpPr>
        <a:xfrm>
          <a:off x="0" y="0"/>
          <a:ext cx="0" cy="0"/>
          <a:chOff x="0" y="0"/>
          <a:chExt cx="0" cy="0"/>
        </a:xfrm>
      </p:grpSpPr>
      <p:sp>
        <p:nvSpPr>
          <p:cNvPr id="31" name="TextBox 30">
            <a:extLst>
              <a:ext uri="{FF2B5EF4-FFF2-40B4-BE49-F238E27FC236}">
                <a16:creationId xmlns:a16="http://schemas.microsoft.com/office/drawing/2014/main" id="{F4728982-925B-7FFE-E930-A19EBA033D53}"/>
              </a:ext>
            </a:extLst>
          </p:cNvPr>
          <p:cNvSpPr txBox="1"/>
          <p:nvPr/>
        </p:nvSpPr>
        <p:spPr>
          <a:xfrm>
            <a:off x="2222499" y="1315925"/>
            <a:ext cx="4637287" cy="3094822"/>
          </a:xfrm>
          <a:prstGeom prst="rect">
            <a:avLst/>
          </a:prstGeom>
          <a:noFill/>
        </p:spPr>
        <p:txBody>
          <a:bodyPr wrap="square" rtlCol="0" anchor="ctr" anchorCtr="0">
            <a:spAutoFit/>
          </a:bodyPr>
          <a:lstStyle/>
          <a:p>
            <a:pPr marL="2736383" indent="-2736383"/>
            <a:r>
              <a:rPr lang="en-GB" sz="1501" b="1" dirty="0">
                <a:solidFill>
                  <a:schemeClr val="tx2"/>
                </a:solidFill>
                <a:latin typeface="Montserrat" charset="0"/>
                <a:ea typeface="Montserrat" charset="0"/>
                <a:cs typeface="Montserrat" charset="0"/>
              </a:rPr>
              <a:t>Project Title</a:t>
            </a:r>
            <a:r>
              <a:rPr lang="pl-PL" sz="1501" b="1" dirty="0">
                <a:solidFill>
                  <a:schemeClr val="tx2"/>
                </a:solidFill>
                <a:latin typeface="Montserrat" charset="0"/>
                <a:ea typeface="Montserrat" charset="0"/>
                <a:cs typeface="Montserrat" charset="0"/>
              </a:rPr>
              <a:t>: 		</a:t>
            </a:r>
            <a:r>
              <a:rPr lang="en-GB" sz="1501" b="1" dirty="0">
                <a:solidFill>
                  <a:schemeClr val="tx2"/>
                </a:solidFill>
                <a:latin typeface="Montserrat" charset="0"/>
                <a:ea typeface="Montserrat" charset="0"/>
                <a:cs typeface="Montserrat" charset="0"/>
              </a:rPr>
              <a:t>European Road Safety Partnership on Road Safety – </a:t>
            </a:r>
            <a:r>
              <a:rPr lang="pl-PL" sz="1501" b="1" u="sng" dirty="0" err="1">
                <a:solidFill>
                  <a:schemeClr val="tx2"/>
                </a:solidFill>
                <a:latin typeface="Montserrat" charset="0"/>
                <a:ea typeface="Montserrat" charset="0"/>
                <a:cs typeface="Montserrat" charset="0"/>
              </a:rPr>
              <a:t>Targeted</a:t>
            </a:r>
            <a:r>
              <a:rPr lang="pl-PL" sz="1501" b="1" u="sng" dirty="0">
                <a:solidFill>
                  <a:schemeClr val="tx2"/>
                </a:solidFill>
                <a:latin typeface="Montserrat" charset="0"/>
                <a:ea typeface="Montserrat" charset="0"/>
                <a:cs typeface="Montserrat" charset="0"/>
              </a:rPr>
              <a:t> </a:t>
            </a:r>
            <a:r>
              <a:rPr lang="pl-PL" sz="1501" b="1" u="sng" dirty="0" err="1">
                <a:solidFill>
                  <a:schemeClr val="tx2"/>
                </a:solidFill>
                <a:latin typeface="Montserrat" charset="0"/>
                <a:ea typeface="Montserrat" charset="0"/>
                <a:cs typeface="Montserrat" charset="0"/>
              </a:rPr>
              <a:t>Inspection</a:t>
            </a:r>
            <a:endParaRPr lang="pl-PL" sz="1501" b="1" u="sng" dirty="0">
              <a:solidFill>
                <a:schemeClr val="tx2"/>
              </a:solidFill>
              <a:latin typeface="Montserrat" charset="0"/>
              <a:ea typeface="Montserrat" charset="0"/>
              <a:cs typeface="Montserrat" charset="0"/>
            </a:endParaRPr>
          </a:p>
          <a:p>
            <a:pPr marL="2736383" indent="-2736383"/>
            <a:endParaRPr lang="pl-PL" sz="1501" b="1" u="sng" dirty="0">
              <a:solidFill>
                <a:schemeClr val="tx2"/>
              </a:solidFill>
              <a:latin typeface="Montserrat" charset="0"/>
              <a:ea typeface="Montserrat" charset="0"/>
              <a:cs typeface="Montserrat" charset="0"/>
            </a:endParaRPr>
          </a:p>
          <a:p>
            <a:r>
              <a:rPr lang="en-US" sz="1501" b="1" dirty="0">
                <a:solidFill>
                  <a:schemeClr val="tx2"/>
                </a:solidFill>
                <a:latin typeface="Montserrat" charset="0"/>
                <a:ea typeface="Montserrat" charset="0"/>
                <a:cs typeface="Montserrat" charset="0"/>
              </a:rPr>
              <a:t>Project Acronym</a:t>
            </a:r>
            <a:r>
              <a:rPr lang="pl-PL" sz="1501" b="1" dirty="0">
                <a:solidFill>
                  <a:schemeClr val="tx2"/>
                </a:solidFill>
                <a:latin typeface="Montserrat" charset="0"/>
                <a:ea typeface="Montserrat" charset="0"/>
                <a:cs typeface="Montserrat" charset="0"/>
              </a:rPr>
              <a:t>:		</a:t>
            </a:r>
            <a:r>
              <a:rPr lang="pl-PL" sz="1501" b="1" dirty="0" err="1">
                <a:solidFill>
                  <a:schemeClr val="tx2"/>
                </a:solidFill>
                <a:latin typeface="Montserrat" charset="0"/>
                <a:ea typeface="Montserrat" charset="0"/>
                <a:cs typeface="Montserrat" charset="0"/>
              </a:rPr>
              <a:t>EuroSAP</a:t>
            </a:r>
            <a:r>
              <a:rPr lang="pl-PL" sz="1501" b="1" dirty="0">
                <a:solidFill>
                  <a:schemeClr val="tx2"/>
                </a:solidFill>
                <a:latin typeface="Montserrat" charset="0"/>
                <a:ea typeface="Montserrat" charset="0"/>
                <a:cs typeface="Montserrat" charset="0"/>
              </a:rPr>
              <a:t>-TI</a:t>
            </a:r>
          </a:p>
          <a:p>
            <a:r>
              <a:rPr lang="en-US" sz="1501" b="1" dirty="0">
                <a:solidFill>
                  <a:schemeClr val="tx2"/>
                </a:solidFill>
                <a:latin typeface="Montserrat" charset="0"/>
                <a:ea typeface="Montserrat" charset="0"/>
                <a:cs typeface="Montserrat" charset="0"/>
              </a:rPr>
              <a:t>Project Start Date</a:t>
            </a:r>
            <a:r>
              <a:rPr lang="pl-PL" sz="1501" b="1" dirty="0">
                <a:solidFill>
                  <a:schemeClr val="tx2"/>
                </a:solidFill>
                <a:latin typeface="Montserrat" charset="0"/>
                <a:ea typeface="Montserrat" charset="0"/>
                <a:cs typeface="Montserrat" charset="0"/>
              </a:rPr>
              <a:t>:	2026-09-01</a:t>
            </a:r>
          </a:p>
          <a:p>
            <a:r>
              <a:rPr lang="pl-PL" sz="1501" b="1" dirty="0">
                <a:solidFill>
                  <a:schemeClr val="tx2"/>
                </a:solidFill>
                <a:latin typeface="Montserrat" charset="0"/>
                <a:ea typeface="Montserrat" charset="0"/>
                <a:cs typeface="Montserrat" charset="0"/>
              </a:rPr>
              <a:t>Project Total </a:t>
            </a:r>
            <a:r>
              <a:rPr lang="pl-PL" sz="1501" b="1" dirty="0" err="1">
                <a:solidFill>
                  <a:schemeClr val="tx2"/>
                </a:solidFill>
                <a:latin typeface="Montserrat" charset="0"/>
                <a:ea typeface="Montserrat" charset="0"/>
                <a:cs typeface="Montserrat" charset="0"/>
              </a:rPr>
              <a:t>Duration</a:t>
            </a:r>
            <a:r>
              <a:rPr lang="pl-PL" sz="1501" b="1" dirty="0">
                <a:solidFill>
                  <a:schemeClr val="tx2"/>
                </a:solidFill>
                <a:latin typeface="Montserrat" charset="0"/>
                <a:ea typeface="Montserrat" charset="0"/>
                <a:cs typeface="Montserrat" charset="0"/>
              </a:rPr>
              <a:t>	36 </a:t>
            </a:r>
            <a:r>
              <a:rPr lang="en-GB" sz="1501" b="1" dirty="0">
                <a:solidFill>
                  <a:schemeClr val="tx2"/>
                </a:solidFill>
                <a:latin typeface="Montserrat" charset="0"/>
                <a:ea typeface="Montserrat" charset="0"/>
                <a:cs typeface="Montserrat" charset="0"/>
              </a:rPr>
              <a:t>months</a:t>
            </a:r>
            <a:r>
              <a:rPr lang="pl-PL" sz="1501" b="1" dirty="0">
                <a:solidFill>
                  <a:schemeClr val="tx2"/>
                </a:solidFill>
                <a:latin typeface="Montserrat" charset="0"/>
                <a:ea typeface="Montserrat" charset="0"/>
                <a:cs typeface="Montserrat" charset="0"/>
              </a:rPr>
              <a:t>	</a:t>
            </a:r>
          </a:p>
          <a:p>
            <a:r>
              <a:rPr lang="pl-PL" sz="1501" b="1" dirty="0">
                <a:solidFill>
                  <a:schemeClr val="tx2"/>
                </a:solidFill>
                <a:latin typeface="Montserrat" charset="0"/>
                <a:ea typeface="Montserrat" charset="0"/>
                <a:cs typeface="Montserrat" charset="0"/>
              </a:rPr>
              <a:t>Project End </a:t>
            </a:r>
            <a:r>
              <a:rPr lang="pl-PL" sz="1501" b="1" dirty="0" err="1">
                <a:solidFill>
                  <a:schemeClr val="tx2"/>
                </a:solidFill>
                <a:latin typeface="Montserrat" charset="0"/>
                <a:ea typeface="Montserrat" charset="0"/>
                <a:cs typeface="Montserrat" charset="0"/>
              </a:rPr>
              <a:t>Date</a:t>
            </a:r>
            <a:r>
              <a:rPr lang="pl-PL" sz="1501" b="1" dirty="0">
                <a:solidFill>
                  <a:schemeClr val="tx2"/>
                </a:solidFill>
                <a:latin typeface="Montserrat" charset="0"/>
                <a:ea typeface="Montserrat" charset="0"/>
                <a:cs typeface="Montserrat" charset="0"/>
              </a:rPr>
              <a:t>		2029-08-31</a:t>
            </a:r>
          </a:p>
          <a:p>
            <a:endParaRPr lang="en-US" sz="1501" b="1" dirty="0">
              <a:solidFill>
                <a:schemeClr val="tx2"/>
              </a:solidFill>
              <a:latin typeface="Montserrat" charset="0"/>
              <a:ea typeface="Montserrat" charset="0"/>
              <a:cs typeface="Montserrat" charset="0"/>
            </a:endParaRPr>
          </a:p>
        </p:txBody>
      </p:sp>
      <p:sp>
        <p:nvSpPr>
          <p:cNvPr id="14" name="TextBox 13">
            <a:extLst>
              <a:ext uri="{FF2B5EF4-FFF2-40B4-BE49-F238E27FC236}">
                <a16:creationId xmlns:a16="http://schemas.microsoft.com/office/drawing/2014/main" id="{FF851B4C-8B41-D285-4639-A8CF67D2AC73}"/>
              </a:ext>
            </a:extLst>
          </p:cNvPr>
          <p:cNvSpPr txBox="1"/>
          <p:nvPr/>
        </p:nvSpPr>
        <p:spPr>
          <a:xfrm>
            <a:off x="2316479" y="429496"/>
            <a:ext cx="2175395" cy="990015"/>
          </a:xfrm>
          <a:prstGeom prst="rect">
            <a:avLst/>
          </a:prstGeom>
          <a:noFill/>
        </p:spPr>
        <p:txBody>
          <a:bodyPr wrap="square" rtlCol="0" anchor="ctr" anchorCtr="0">
            <a:spAutoFit/>
          </a:bodyPr>
          <a:lstStyle/>
          <a:p>
            <a:pPr algn="ctr">
              <a:lnSpc>
                <a:spcPts val="3531"/>
              </a:lnSpc>
            </a:pPr>
            <a:r>
              <a:rPr lang="pl-PL" sz="3001" b="1" spc="100" dirty="0">
                <a:solidFill>
                  <a:schemeClr val="tx2"/>
                </a:solidFill>
                <a:latin typeface="Montserrat" charset="0"/>
                <a:ea typeface="Montserrat" charset="0"/>
                <a:cs typeface="Montserrat" charset="0"/>
              </a:rPr>
              <a:t>New </a:t>
            </a:r>
            <a:r>
              <a:rPr lang="pl-PL" sz="3001" b="1" spc="100" dirty="0" err="1">
                <a:solidFill>
                  <a:schemeClr val="tx2"/>
                </a:solidFill>
                <a:latin typeface="Montserrat" charset="0"/>
                <a:ea typeface="Montserrat" charset="0"/>
                <a:cs typeface="Montserrat" charset="0"/>
              </a:rPr>
              <a:t>project</a:t>
            </a:r>
            <a:endParaRPr lang="en-US" sz="3001" b="1" spc="100" dirty="0">
              <a:solidFill>
                <a:schemeClr val="tx2"/>
              </a:solidFill>
              <a:latin typeface="Montserrat" charset="0"/>
              <a:ea typeface="Montserrat" charset="0"/>
              <a:cs typeface="Montserrat" charset="0"/>
            </a:endParaRPr>
          </a:p>
        </p:txBody>
      </p:sp>
      <p:cxnSp>
        <p:nvCxnSpPr>
          <p:cNvPr id="16" name="Straight Connector 15">
            <a:extLst>
              <a:ext uri="{FF2B5EF4-FFF2-40B4-BE49-F238E27FC236}">
                <a16:creationId xmlns:a16="http://schemas.microsoft.com/office/drawing/2014/main" id="{3157DB03-71C1-1256-3D0B-A1E8FFB87B56}"/>
              </a:ext>
            </a:extLst>
          </p:cNvPr>
          <p:cNvCxnSpPr/>
          <p:nvPr/>
        </p:nvCxnSpPr>
        <p:spPr>
          <a:xfrm>
            <a:off x="5718799" y="653916"/>
            <a:ext cx="1140987" cy="0"/>
          </a:xfrm>
          <a:prstGeom prst="line">
            <a:avLst/>
          </a:prstGeom>
          <a:ln w="38100">
            <a:solidFill>
              <a:schemeClr val="accent2"/>
            </a:solidFill>
          </a:ln>
        </p:spPr>
        <p:style>
          <a:lnRef idx="1">
            <a:schemeClr val="accent1"/>
          </a:lnRef>
          <a:fillRef idx="0">
            <a:schemeClr val="accent1"/>
          </a:fillRef>
          <a:effectRef idx="0">
            <a:schemeClr val="accent1"/>
          </a:effectRef>
          <a:fontRef idx="minor">
            <a:schemeClr val="tx1"/>
          </a:fontRef>
        </p:style>
      </p:cxnSp>
      <p:sp>
        <p:nvSpPr>
          <p:cNvPr id="17" name="TextBox 16">
            <a:extLst>
              <a:ext uri="{FF2B5EF4-FFF2-40B4-BE49-F238E27FC236}">
                <a16:creationId xmlns:a16="http://schemas.microsoft.com/office/drawing/2014/main" id="{AB1A7E49-FEDB-8E08-4189-1FCDA0707D6A}"/>
              </a:ext>
            </a:extLst>
          </p:cNvPr>
          <p:cNvSpPr txBox="1"/>
          <p:nvPr/>
        </p:nvSpPr>
        <p:spPr>
          <a:xfrm>
            <a:off x="5011285" y="337720"/>
            <a:ext cx="2183611" cy="269433"/>
          </a:xfrm>
          <a:prstGeom prst="rect">
            <a:avLst/>
          </a:prstGeom>
          <a:noFill/>
        </p:spPr>
        <p:txBody>
          <a:bodyPr wrap="none" rtlCol="0" anchor="ctr" anchorCtr="0">
            <a:spAutoFit/>
          </a:bodyPr>
          <a:lstStyle/>
          <a:p>
            <a:pPr algn="ctr"/>
            <a:r>
              <a:rPr lang="pl-PL" sz="1151" spc="300">
                <a:solidFill>
                  <a:schemeClr val="tx1">
                    <a:lumMod val="20000"/>
                    <a:lumOff val="80000"/>
                  </a:schemeClr>
                </a:solidFill>
                <a:latin typeface="Montserrat" charset="0"/>
                <a:ea typeface="Montserrat" charset="0"/>
                <a:cs typeface="Montserrat" charset="0"/>
              </a:rPr>
              <a:t>EuroS@P - NWRSA</a:t>
            </a:r>
            <a:endParaRPr lang="en-US" sz="1151" spc="300">
              <a:solidFill>
                <a:schemeClr val="tx1">
                  <a:lumMod val="20000"/>
                  <a:lumOff val="80000"/>
                </a:schemeClr>
              </a:solidFill>
              <a:latin typeface="Montserrat" charset="0"/>
              <a:ea typeface="Montserrat" charset="0"/>
              <a:cs typeface="Montserrat" charset="0"/>
            </a:endParaRPr>
          </a:p>
        </p:txBody>
      </p:sp>
      <p:sp>
        <p:nvSpPr>
          <p:cNvPr id="2" name="TextBox 1">
            <a:extLst>
              <a:ext uri="{FF2B5EF4-FFF2-40B4-BE49-F238E27FC236}">
                <a16:creationId xmlns:a16="http://schemas.microsoft.com/office/drawing/2014/main" id="{A816A441-3112-7E90-1B19-F55089F8770B}"/>
              </a:ext>
            </a:extLst>
          </p:cNvPr>
          <p:cNvSpPr txBox="1"/>
          <p:nvPr/>
        </p:nvSpPr>
        <p:spPr>
          <a:xfrm>
            <a:off x="8488680" y="1222877"/>
            <a:ext cx="3566160" cy="646331"/>
          </a:xfrm>
          <a:prstGeom prst="rect">
            <a:avLst/>
          </a:prstGeom>
          <a:solidFill>
            <a:schemeClr val="bg1"/>
          </a:solidFill>
        </p:spPr>
        <p:txBody>
          <a:bodyPr wrap="square" rtlCol="0">
            <a:spAutoFit/>
          </a:bodyPr>
          <a:lstStyle/>
          <a:p>
            <a:pPr algn="ctr"/>
            <a:r>
              <a:rPr lang="en-GB" sz="1200" b="1" dirty="0">
                <a:solidFill>
                  <a:schemeClr val="tx2"/>
                </a:solidFill>
                <a:latin typeface="Montserrat" charset="0"/>
                <a:ea typeface="Montserrat" charset="0"/>
                <a:cs typeface="Montserrat" charset="0"/>
              </a:rPr>
              <a:t>European Road Safety Partnership on Road Safety - Network Wide  Road Safety Assessment</a:t>
            </a:r>
            <a:endParaRPr lang="en-GB" dirty="0"/>
          </a:p>
        </p:txBody>
      </p:sp>
      <p:pic>
        <p:nvPicPr>
          <p:cNvPr id="3" name="Picture 2" descr="A picture containing shape&#10;&#10;Description automatically generated">
            <a:extLst>
              <a:ext uri="{FF2B5EF4-FFF2-40B4-BE49-F238E27FC236}">
                <a16:creationId xmlns:a16="http://schemas.microsoft.com/office/drawing/2014/main" id="{9AC8FB67-CEC8-24B1-DFF6-67A1EBC1FA47}"/>
              </a:ext>
            </a:extLst>
          </p:cNvPr>
          <p:cNvPicPr>
            <a:picLocks noChangeAspect="1"/>
          </p:cNvPicPr>
          <p:nvPr/>
        </p:nvPicPr>
        <p:blipFill rotWithShape="1">
          <a:blip r:embed="rId3" cstate="email">
            <a:extLst>
              <a:ext uri="{28A0092B-C50C-407E-A947-70E740481C1C}">
                <a14:useLocalDpi xmlns:a14="http://schemas.microsoft.com/office/drawing/2010/main" val="0"/>
              </a:ext>
            </a:extLst>
          </a:blip>
          <a:srcRect l="1406" r="88044" b="45972"/>
          <a:stretch/>
        </p:blipFill>
        <p:spPr>
          <a:xfrm>
            <a:off x="-1" y="0"/>
            <a:ext cx="1953839" cy="6857999"/>
          </a:xfrm>
          <a:prstGeom prst="rect">
            <a:avLst/>
          </a:prstGeom>
        </p:spPr>
      </p:pic>
      <p:pic>
        <p:nvPicPr>
          <p:cNvPr id="8" name="Picture 7">
            <a:extLst>
              <a:ext uri="{FF2B5EF4-FFF2-40B4-BE49-F238E27FC236}">
                <a16:creationId xmlns:a16="http://schemas.microsoft.com/office/drawing/2014/main" id="{5688E5B2-3AA4-871D-905F-4CAEE52F2D8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094467" y="1164960"/>
            <a:ext cx="5057026" cy="4909985"/>
          </a:xfrm>
          <a:prstGeom prst="rect">
            <a:avLst/>
          </a:prstGeom>
        </p:spPr>
      </p:pic>
    </p:spTree>
    <p:extLst>
      <p:ext uri="{BB962C8B-B14F-4D97-AF65-F5344CB8AC3E}">
        <p14:creationId xmlns:p14="http://schemas.microsoft.com/office/powerpoint/2010/main" val="31730972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 picture containing shape&#10;&#10;Description automatically generated">
            <a:extLst>
              <a:ext uri="{FF2B5EF4-FFF2-40B4-BE49-F238E27FC236}">
                <a16:creationId xmlns:a16="http://schemas.microsoft.com/office/drawing/2014/main" id="{82908C6F-257E-16BF-F00B-E95B260E9C61}"/>
              </a:ext>
            </a:extLst>
          </p:cNvPr>
          <p:cNvPicPr>
            <a:picLocks noChangeAspect="1"/>
          </p:cNvPicPr>
          <p:nvPr/>
        </p:nvPicPr>
        <p:blipFill rotWithShape="1">
          <a:blip r:embed="rId2" cstate="email">
            <a:extLst>
              <a:ext uri="{28A0092B-C50C-407E-A947-70E740481C1C}">
                <a14:useLocalDpi xmlns:a14="http://schemas.microsoft.com/office/drawing/2010/main" val="0"/>
              </a:ext>
            </a:extLst>
          </a:blip>
          <a:srcRect l="1406" r="88044" b="45972"/>
          <a:stretch/>
        </p:blipFill>
        <p:spPr>
          <a:xfrm>
            <a:off x="-1" y="0"/>
            <a:ext cx="1953839" cy="6857999"/>
          </a:xfrm>
          <a:prstGeom prst="rect">
            <a:avLst/>
          </a:prstGeom>
        </p:spPr>
      </p:pic>
      <p:sp>
        <p:nvSpPr>
          <p:cNvPr id="4" name="Content Placeholder 3">
            <a:extLst>
              <a:ext uri="{FF2B5EF4-FFF2-40B4-BE49-F238E27FC236}">
                <a16:creationId xmlns:a16="http://schemas.microsoft.com/office/drawing/2014/main" id="{F32136BA-6659-B5DE-5488-C374A563FF5D}"/>
              </a:ext>
            </a:extLst>
          </p:cNvPr>
          <p:cNvSpPr>
            <a:spLocks noGrp="1"/>
          </p:cNvSpPr>
          <p:nvPr>
            <p:ph idx="1"/>
          </p:nvPr>
        </p:nvSpPr>
        <p:spPr>
          <a:xfrm>
            <a:off x="2141220" y="1825625"/>
            <a:ext cx="9212582" cy="4351338"/>
          </a:xfrm>
        </p:spPr>
        <p:txBody>
          <a:bodyPr/>
          <a:lstStyle/>
          <a:p>
            <a:r>
              <a:rPr lang="pl-PL" dirty="0"/>
              <a:t>Do </a:t>
            </a:r>
            <a:r>
              <a:rPr lang="pl-PL" dirty="0" err="1"/>
              <a:t>you</a:t>
            </a:r>
            <a:r>
              <a:rPr lang="pl-PL" dirty="0"/>
              <a:t> </a:t>
            </a:r>
            <a:r>
              <a:rPr lang="pl-PL" dirty="0" err="1"/>
              <a:t>know</a:t>
            </a:r>
            <a:r>
              <a:rPr lang="pl-PL" dirty="0"/>
              <a:t> </a:t>
            </a:r>
            <a:r>
              <a:rPr lang="pl-PL" dirty="0" err="1"/>
              <a:t>how</a:t>
            </a:r>
            <a:r>
              <a:rPr lang="pl-PL" dirty="0"/>
              <a:t> </a:t>
            </a:r>
            <a:r>
              <a:rPr lang="pl-PL" dirty="0" err="1"/>
              <a:t>many</a:t>
            </a:r>
            <a:r>
              <a:rPr lang="pl-PL" dirty="0"/>
              <a:t> </a:t>
            </a:r>
            <a:r>
              <a:rPr lang="pl-PL" dirty="0" err="1"/>
              <a:t>people</a:t>
            </a:r>
            <a:r>
              <a:rPr lang="pl-PL" dirty="0"/>
              <a:t> </a:t>
            </a:r>
            <a:r>
              <a:rPr lang="pl-PL" dirty="0" err="1"/>
              <a:t>died</a:t>
            </a:r>
            <a:r>
              <a:rPr lang="pl-PL" dirty="0"/>
              <a:t> on </a:t>
            </a:r>
            <a:r>
              <a:rPr lang="pl-PL" dirty="0" err="1"/>
              <a:t>roads</a:t>
            </a:r>
            <a:r>
              <a:rPr lang="pl-PL" dirty="0"/>
              <a:t> </a:t>
            </a:r>
            <a:r>
              <a:rPr lang="pl-PL" dirty="0" err="1"/>
              <a:t>during</a:t>
            </a:r>
            <a:r>
              <a:rPr lang="pl-PL" dirty="0"/>
              <a:t> 2015-2024 (10 </a:t>
            </a:r>
            <a:r>
              <a:rPr lang="pl-PL" dirty="0" err="1"/>
              <a:t>years</a:t>
            </a:r>
            <a:r>
              <a:rPr lang="pl-PL" dirty="0"/>
              <a:t>) in </a:t>
            </a:r>
            <a:r>
              <a:rPr lang="pl-PL" dirty="0" err="1"/>
              <a:t>your</a:t>
            </a:r>
            <a:r>
              <a:rPr lang="pl-PL" dirty="0"/>
              <a:t> country?</a:t>
            </a:r>
          </a:p>
          <a:p>
            <a:r>
              <a:rPr lang="pl-PL" dirty="0" err="1"/>
              <a:t>Which</a:t>
            </a:r>
            <a:r>
              <a:rPr lang="pl-PL" dirty="0"/>
              <a:t> </a:t>
            </a:r>
            <a:r>
              <a:rPr lang="pl-PL" dirty="0" err="1"/>
              <a:t>city</a:t>
            </a:r>
            <a:r>
              <a:rPr lang="pl-PL" dirty="0"/>
              <a:t> </a:t>
            </a:r>
            <a:r>
              <a:rPr lang="pl-PL" dirty="0" err="1"/>
              <a:t>would</a:t>
            </a:r>
            <a:r>
              <a:rPr lang="pl-PL" dirty="0"/>
              <a:t> </a:t>
            </a:r>
            <a:r>
              <a:rPr lang="pl-PL" dirty="0" err="1"/>
              <a:t>disappear</a:t>
            </a:r>
            <a:r>
              <a:rPr lang="pl-PL" dirty="0"/>
              <a:t>?</a:t>
            </a:r>
          </a:p>
        </p:txBody>
      </p:sp>
      <p:sp>
        <p:nvSpPr>
          <p:cNvPr id="3" name="Title 2">
            <a:extLst>
              <a:ext uri="{FF2B5EF4-FFF2-40B4-BE49-F238E27FC236}">
                <a16:creationId xmlns:a16="http://schemas.microsoft.com/office/drawing/2014/main" id="{6368BAFB-FEA8-05D5-ED72-04A55C97C24B}"/>
              </a:ext>
            </a:extLst>
          </p:cNvPr>
          <p:cNvSpPr>
            <a:spLocks noGrp="1"/>
          </p:cNvSpPr>
          <p:nvPr>
            <p:ph type="title"/>
          </p:nvPr>
        </p:nvSpPr>
        <p:spPr>
          <a:xfrm>
            <a:off x="2141220" y="241580"/>
            <a:ext cx="9212582" cy="1089940"/>
          </a:xfrm>
        </p:spPr>
        <p:txBody>
          <a:bodyPr/>
          <a:lstStyle/>
          <a:p>
            <a:r>
              <a:rPr lang="pl-PL" dirty="0"/>
              <a:t>EU </a:t>
            </a:r>
            <a:r>
              <a:rPr lang="pl-PL" dirty="0" err="1"/>
              <a:t>numbers</a:t>
            </a:r>
            <a:endParaRPr lang="en-GB" dirty="0"/>
          </a:p>
        </p:txBody>
      </p:sp>
    </p:spTree>
    <p:extLst>
      <p:ext uri="{BB962C8B-B14F-4D97-AF65-F5344CB8AC3E}">
        <p14:creationId xmlns:p14="http://schemas.microsoft.com/office/powerpoint/2010/main" val="279682850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AA8932A-EF81-CD61-3DAD-7DEAAD13C0E7}"/>
            </a:ext>
          </a:extLst>
        </p:cNvPr>
        <p:cNvGrpSpPr/>
        <p:nvPr/>
      </p:nvGrpSpPr>
      <p:grpSpPr>
        <a:xfrm>
          <a:off x="0" y="0"/>
          <a:ext cx="0" cy="0"/>
          <a:chOff x="0" y="0"/>
          <a:chExt cx="0" cy="0"/>
        </a:xfrm>
      </p:grpSpPr>
      <p:pic>
        <p:nvPicPr>
          <p:cNvPr id="2" name="Picture 1" descr="A picture containing shape&#10;&#10;Description automatically generated">
            <a:extLst>
              <a:ext uri="{FF2B5EF4-FFF2-40B4-BE49-F238E27FC236}">
                <a16:creationId xmlns:a16="http://schemas.microsoft.com/office/drawing/2014/main" id="{185E7697-B917-8BF8-48CF-3BA65C8B4A68}"/>
              </a:ext>
            </a:extLst>
          </p:cNvPr>
          <p:cNvPicPr>
            <a:picLocks noChangeAspect="1"/>
          </p:cNvPicPr>
          <p:nvPr/>
        </p:nvPicPr>
        <p:blipFill rotWithShape="1">
          <a:blip r:embed="rId2" cstate="email">
            <a:extLst>
              <a:ext uri="{28A0092B-C50C-407E-A947-70E740481C1C}">
                <a14:useLocalDpi xmlns:a14="http://schemas.microsoft.com/office/drawing/2010/main" val="0"/>
              </a:ext>
            </a:extLst>
          </a:blip>
          <a:srcRect l="1406" r="88044" b="45972"/>
          <a:stretch/>
        </p:blipFill>
        <p:spPr>
          <a:xfrm>
            <a:off x="-1" y="0"/>
            <a:ext cx="1953839" cy="6857999"/>
          </a:xfrm>
          <a:prstGeom prst="rect">
            <a:avLst/>
          </a:prstGeom>
        </p:spPr>
      </p:pic>
      <p:sp>
        <p:nvSpPr>
          <p:cNvPr id="3" name="Title 2">
            <a:extLst>
              <a:ext uri="{FF2B5EF4-FFF2-40B4-BE49-F238E27FC236}">
                <a16:creationId xmlns:a16="http://schemas.microsoft.com/office/drawing/2014/main" id="{ECDFB623-F65D-EE1C-A2E5-F2206BA64D77}"/>
              </a:ext>
            </a:extLst>
          </p:cNvPr>
          <p:cNvSpPr>
            <a:spLocks noGrp="1"/>
          </p:cNvSpPr>
          <p:nvPr>
            <p:ph type="title"/>
          </p:nvPr>
        </p:nvSpPr>
        <p:spPr>
          <a:xfrm>
            <a:off x="2141220" y="264440"/>
            <a:ext cx="9212582" cy="1089940"/>
          </a:xfrm>
        </p:spPr>
        <p:txBody>
          <a:bodyPr/>
          <a:lstStyle/>
          <a:p>
            <a:r>
              <a:rPr lang="pl-PL" dirty="0"/>
              <a:t>EU </a:t>
            </a:r>
            <a:r>
              <a:rPr lang="pl-PL" dirty="0" err="1"/>
              <a:t>numbers</a:t>
            </a:r>
            <a:r>
              <a:rPr lang="pl-PL" dirty="0"/>
              <a:t> - </a:t>
            </a:r>
            <a:r>
              <a:rPr lang="pl-PL" dirty="0" err="1"/>
              <a:t>Which</a:t>
            </a:r>
            <a:r>
              <a:rPr lang="pl-PL" dirty="0"/>
              <a:t> </a:t>
            </a:r>
            <a:r>
              <a:rPr lang="pl-PL" dirty="0" err="1"/>
              <a:t>city</a:t>
            </a:r>
            <a:r>
              <a:rPr lang="pl-PL" dirty="0"/>
              <a:t> </a:t>
            </a:r>
            <a:r>
              <a:rPr lang="pl-PL" dirty="0" err="1"/>
              <a:t>would</a:t>
            </a:r>
            <a:r>
              <a:rPr lang="pl-PL" dirty="0"/>
              <a:t> </a:t>
            </a:r>
            <a:r>
              <a:rPr lang="pl-PL" dirty="0" err="1"/>
              <a:t>disappear</a:t>
            </a:r>
            <a:r>
              <a:rPr lang="pl-PL" dirty="0"/>
              <a:t>?</a:t>
            </a:r>
            <a:endParaRPr lang="en-GB" dirty="0"/>
          </a:p>
        </p:txBody>
      </p:sp>
      <p:graphicFrame>
        <p:nvGraphicFramePr>
          <p:cNvPr id="7" name="Content Placeholder 6">
            <a:extLst>
              <a:ext uri="{FF2B5EF4-FFF2-40B4-BE49-F238E27FC236}">
                <a16:creationId xmlns:a16="http://schemas.microsoft.com/office/drawing/2014/main" id="{071D39F9-0EAC-08E7-46B5-9989F824E6B7}"/>
              </a:ext>
            </a:extLst>
          </p:cNvPr>
          <p:cNvGraphicFramePr>
            <a:graphicFrameLocks noGrp="1"/>
          </p:cNvGraphicFramePr>
          <p:nvPr>
            <p:ph idx="1"/>
            <p:extLst>
              <p:ext uri="{D42A27DB-BD31-4B8C-83A1-F6EECF244321}">
                <p14:modId xmlns:p14="http://schemas.microsoft.com/office/powerpoint/2010/main" val="3442744485"/>
              </p:ext>
            </p:extLst>
          </p:nvPr>
        </p:nvGraphicFramePr>
        <p:xfrm>
          <a:off x="2219396" y="1094105"/>
          <a:ext cx="3739444" cy="5577430"/>
        </p:xfrm>
        <a:graphic>
          <a:graphicData uri="http://schemas.openxmlformats.org/drawingml/2006/table">
            <a:tbl>
              <a:tblPr>
                <a:tableStyleId>{35758FB7-9AC5-4552-8A53-C91805E547FA}</a:tableStyleId>
              </a:tblPr>
              <a:tblGrid>
                <a:gridCol w="2863867">
                  <a:extLst>
                    <a:ext uri="{9D8B030D-6E8A-4147-A177-3AD203B41FA5}">
                      <a16:colId xmlns:a16="http://schemas.microsoft.com/office/drawing/2014/main" val="524862401"/>
                    </a:ext>
                  </a:extLst>
                </a:gridCol>
                <a:gridCol w="875577">
                  <a:extLst>
                    <a:ext uri="{9D8B030D-6E8A-4147-A177-3AD203B41FA5}">
                      <a16:colId xmlns:a16="http://schemas.microsoft.com/office/drawing/2014/main" val="633174931"/>
                    </a:ext>
                  </a:extLst>
                </a:gridCol>
              </a:tblGrid>
              <a:tr h="146994">
                <a:tc>
                  <a:txBody>
                    <a:bodyPr/>
                    <a:lstStyle/>
                    <a:p>
                      <a:pPr algn="l" fontAlgn="ctr">
                        <a:buNone/>
                      </a:pPr>
                      <a:r>
                        <a:rPr lang="en-GB" sz="1200" u="none" strike="noStrike">
                          <a:effectLst/>
                        </a:rPr>
                        <a:t>GEO (Labels)</a:t>
                      </a:r>
                      <a:endParaRPr lang="en-GB" sz="1200" b="1" i="0" u="none" strike="noStrike">
                        <a:solidFill>
                          <a:srgbClr val="000000"/>
                        </a:solidFill>
                        <a:effectLst/>
                        <a:latin typeface="Arial" panose="020B0604020202020204" pitchFamily="34" charset="0"/>
                      </a:endParaRPr>
                    </a:p>
                  </a:txBody>
                  <a:tcPr marL="7903" marR="7903" marT="7903" marB="0" anchor="ctr"/>
                </a:tc>
                <a:tc>
                  <a:txBody>
                    <a:bodyPr/>
                    <a:lstStyle/>
                    <a:p>
                      <a:pPr algn="ctr" fontAlgn="b">
                        <a:buNone/>
                      </a:pPr>
                      <a:r>
                        <a:rPr lang="en-GB" sz="1200" u="none" strike="noStrike" dirty="0">
                          <a:effectLst/>
                        </a:rPr>
                        <a:t>Deaths</a:t>
                      </a:r>
                      <a:endParaRPr lang="en-GB" sz="1200" b="0" i="0" u="none" strike="noStrike" dirty="0">
                        <a:solidFill>
                          <a:srgbClr val="000000"/>
                        </a:solidFill>
                        <a:effectLst/>
                        <a:latin typeface="Aptos Narrow" panose="020B0004020202020204" pitchFamily="34" charset="0"/>
                      </a:endParaRPr>
                    </a:p>
                  </a:txBody>
                  <a:tcPr marL="7903" marR="7903" marT="7903" marB="0" anchor="b"/>
                </a:tc>
                <a:extLst>
                  <a:ext uri="{0D108BD9-81ED-4DB2-BD59-A6C34878D82A}">
                    <a16:rowId xmlns:a16="http://schemas.microsoft.com/office/drawing/2014/main" val="2556599669"/>
                  </a:ext>
                </a:extLst>
              </a:tr>
              <a:tr h="235506">
                <a:tc>
                  <a:txBody>
                    <a:bodyPr/>
                    <a:lstStyle/>
                    <a:p>
                      <a:pPr algn="l" fontAlgn="ctr">
                        <a:buNone/>
                      </a:pPr>
                      <a:r>
                        <a:rPr lang="en-GB" sz="1200" b="1" u="none" strike="noStrike" dirty="0">
                          <a:effectLst/>
                        </a:rPr>
                        <a:t>European Union - 27 countries (from 2020)</a:t>
                      </a:r>
                      <a:endParaRPr lang="en-GB" sz="1200" b="1" i="0" u="none" strike="noStrike" dirty="0">
                        <a:solidFill>
                          <a:srgbClr val="000000"/>
                        </a:solidFill>
                        <a:effectLst/>
                        <a:latin typeface="Arial" panose="020B0604020202020204" pitchFamily="34" charset="0"/>
                      </a:endParaRPr>
                    </a:p>
                  </a:txBody>
                  <a:tcPr marL="7903" marR="7903" marT="7903" marB="0" anchor="ctr"/>
                </a:tc>
                <a:tc>
                  <a:txBody>
                    <a:bodyPr/>
                    <a:lstStyle/>
                    <a:p>
                      <a:pPr algn="r" fontAlgn="b">
                        <a:buNone/>
                      </a:pPr>
                      <a:r>
                        <a:rPr lang="en-GB" sz="1200" b="1" u="none" strike="noStrike" dirty="0">
                          <a:effectLst/>
                        </a:rPr>
                        <a:t>217,360</a:t>
                      </a:r>
                      <a:endParaRPr lang="en-GB" sz="1200" b="1" i="0" u="none" strike="noStrike" dirty="0">
                        <a:solidFill>
                          <a:srgbClr val="000000"/>
                        </a:solidFill>
                        <a:effectLst/>
                        <a:latin typeface="Aptos Narrow" panose="020B0004020202020204" pitchFamily="34" charset="0"/>
                      </a:endParaRPr>
                    </a:p>
                  </a:txBody>
                  <a:tcPr marL="7903" marR="7903" marT="7903" marB="0" anchor="b"/>
                </a:tc>
                <a:extLst>
                  <a:ext uri="{0D108BD9-81ED-4DB2-BD59-A6C34878D82A}">
                    <a16:rowId xmlns:a16="http://schemas.microsoft.com/office/drawing/2014/main" val="983437491"/>
                  </a:ext>
                </a:extLst>
              </a:tr>
              <a:tr h="146994">
                <a:tc>
                  <a:txBody>
                    <a:bodyPr/>
                    <a:lstStyle/>
                    <a:p>
                      <a:pPr algn="l" fontAlgn="ctr">
                        <a:buNone/>
                      </a:pPr>
                      <a:r>
                        <a:rPr lang="en-GB" sz="1200" u="none" strike="noStrike">
                          <a:effectLst/>
                        </a:rPr>
                        <a:t>Belgium</a:t>
                      </a:r>
                      <a:endParaRPr lang="en-GB" sz="1200" b="1" i="0" u="none" strike="noStrike">
                        <a:solidFill>
                          <a:srgbClr val="000000"/>
                        </a:solidFill>
                        <a:effectLst/>
                        <a:latin typeface="Arial" panose="020B0604020202020204" pitchFamily="34" charset="0"/>
                      </a:endParaRPr>
                    </a:p>
                  </a:txBody>
                  <a:tcPr marL="7903" marR="7903" marT="7903" marB="0" anchor="ctr"/>
                </a:tc>
                <a:tc>
                  <a:txBody>
                    <a:bodyPr/>
                    <a:lstStyle/>
                    <a:p>
                      <a:pPr algn="r" fontAlgn="b">
                        <a:buNone/>
                      </a:pPr>
                      <a:r>
                        <a:rPr lang="en-GB" sz="1200" u="none" strike="noStrike">
                          <a:effectLst/>
                        </a:rPr>
                        <a:t>5,817</a:t>
                      </a:r>
                      <a:endParaRPr lang="en-GB" sz="1200" b="0" i="0" u="none" strike="noStrike">
                        <a:solidFill>
                          <a:srgbClr val="000000"/>
                        </a:solidFill>
                        <a:effectLst/>
                        <a:latin typeface="Aptos Narrow" panose="020B0004020202020204" pitchFamily="34" charset="0"/>
                      </a:endParaRPr>
                    </a:p>
                  </a:txBody>
                  <a:tcPr marL="7903" marR="7903" marT="7903" marB="0" anchor="b"/>
                </a:tc>
                <a:extLst>
                  <a:ext uri="{0D108BD9-81ED-4DB2-BD59-A6C34878D82A}">
                    <a16:rowId xmlns:a16="http://schemas.microsoft.com/office/drawing/2014/main" val="3038887412"/>
                  </a:ext>
                </a:extLst>
              </a:tr>
              <a:tr h="146994">
                <a:tc>
                  <a:txBody>
                    <a:bodyPr/>
                    <a:lstStyle/>
                    <a:p>
                      <a:pPr algn="l" fontAlgn="ctr">
                        <a:buNone/>
                      </a:pPr>
                      <a:r>
                        <a:rPr lang="en-GB" sz="1200" u="none" strike="noStrike">
                          <a:effectLst/>
                        </a:rPr>
                        <a:t>Bulgaria</a:t>
                      </a:r>
                      <a:endParaRPr lang="en-GB" sz="1200" b="1" i="0" u="none" strike="noStrike">
                        <a:solidFill>
                          <a:srgbClr val="000000"/>
                        </a:solidFill>
                        <a:effectLst/>
                        <a:latin typeface="Arial" panose="020B0604020202020204" pitchFamily="34" charset="0"/>
                      </a:endParaRPr>
                    </a:p>
                  </a:txBody>
                  <a:tcPr marL="7903" marR="7903" marT="7903" marB="0" anchor="ctr"/>
                </a:tc>
                <a:tc>
                  <a:txBody>
                    <a:bodyPr/>
                    <a:lstStyle/>
                    <a:p>
                      <a:pPr algn="r" fontAlgn="b">
                        <a:buNone/>
                      </a:pPr>
                      <a:r>
                        <a:rPr lang="en-GB" sz="1200" u="none" strike="noStrike">
                          <a:effectLst/>
                        </a:rPr>
                        <a:t>5,894</a:t>
                      </a:r>
                      <a:endParaRPr lang="en-GB" sz="1200" b="0" i="0" u="none" strike="noStrike">
                        <a:solidFill>
                          <a:srgbClr val="000000"/>
                        </a:solidFill>
                        <a:effectLst/>
                        <a:latin typeface="Aptos Narrow" panose="020B0004020202020204" pitchFamily="34" charset="0"/>
                      </a:endParaRPr>
                    </a:p>
                  </a:txBody>
                  <a:tcPr marL="7903" marR="7903" marT="7903" marB="0" anchor="b"/>
                </a:tc>
                <a:extLst>
                  <a:ext uri="{0D108BD9-81ED-4DB2-BD59-A6C34878D82A}">
                    <a16:rowId xmlns:a16="http://schemas.microsoft.com/office/drawing/2014/main" val="3164130505"/>
                  </a:ext>
                </a:extLst>
              </a:tr>
              <a:tr h="146994">
                <a:tc>
                  <a:txBody>
                    <a:bodyPr/>
                    <a:lstStyle/>
                    <a:p>
                      <a:pPr algn="l" fontAlgn="ctr">
                        <a:buNone/>
                      </a:pPr>
                      <a:r>
                        <a:rPr lang="en-GB" sz="1200" u="none" strike="noStrike">
                          <a:effectLst/>
                        </a:rPr>
                        <a:t>Czechia</a:t>
                      </a:r>
                      <a:endParaRPr lang="en-GB" sz="1200" b="1" i="0" u="none" strike="noStrike">
                        <a:solidFill>
                          <a:srgbClr val="000000"/>
                        </a:solidFill>
                        <a:effectLst/>
                        <a:latin typeface="Arial" panose="020B0604020202020204" pitchFamily="34" charset="0"/>
                      </a:endParaRPr>
                    </a:p>
                  </a:txBody>
                  <a:tcPr marL="7903" marR="7903" marT="7903" marB="0" anchor="ctr"/>
                </a:tc>
                <a:tc>
                  <a:txBody>
                    <a:bodyPr/>
                    <a:lstStyle/>
                    <a:p>
                      <a:pPr algn="r" fontAlgn="b">
                        <a:buNone/>
                      </a:pPr>
                      <a:r>
                        <a:rPr lang="en-GB" sz="1200" u="none" strike="noStrike">
                          <a:effectLst/>
                        </a:rPr>
                        <a:t>5,769</a:t>
                      </a:r>
                      <a:endParaRPr lang="en-GB" sz="1200" b="0" i="0" u="none" strike="noStrike">
                        <a:solidFill>
                          <a:srgbClr val="000000"/>
                        </a:solidFill>
                        <a:effectLst/>
                        <a:latin typeface="Aptos Narrow" panose="020B0004020202020204" pitchFamily="34" charset="0"/>
                      </a:endParaRPr>
                    </a:p>
                  </a:txBody>
                  <a:tcPr marL="7903" marR="7903" marT="7903" marB="0" anchor="b"/>
                </a:tc>
                <a:extLst>
                  <a:ext uri="{0D108BD9-81ED-4DB2-BD59-A6C34878D82A}">
                    <a16:rowId xmlns:a16="http://schemas.microsoft.com/office/drawing/2014/main" val="748546892"/>
                  </a:ext>
                </a:extLst>
              </a:tr>
              <a:tr h="146994">
                <a:tc>
                  <a:txBody>
                    <a:bodyPr/>
                    <a:lstStyle/>
                    <a:p>
                      <a:pPr algn="l" fontAlgn="ctr">
                        <a:buNone/>
                      </a:pPr>
                      <a:r>
                        <a:rPr lang="en-GB" sz="1200" u="none" strike="noStrike" dirty="0">
                          <a:effectLst/>
                        </a:rPr>
                        <a:t>Denmark</a:t>
                      </a:r>
                      <a:endParaRPr lang="en-GB" sz="1200" b="1" i="0" u="none" strike="noStrike" dirty="0">
                        <a:solidFill>
                          <a:srgbClr val="000000"/>
                        </a:solidFill>
                        <a:effectLst/>
                        <a:latin typeface="Arial" panose="020B0604020202020204" pitchFamily="34" charset="0"/>
                      </a:endParaRPr>
                    </a:p>
                  </a:txBody>
                  <a:tcPr marL="7903" marR="7903" marT="7903" marB="0" anchor="ctr"/>
                </a:tc>
                <a:tc>
                  <a:txBody>
                    <a:bodyPr/>
                    <a:lstStyle/>
                    <a:p>
                      <a:pPr algn="r" fontAlgn="b">
                        <a:buNone/>
                      </a:pPr>
                      <a:r>
                        <a:rPr lang="en-GB" sz="1200" u="none" strike="noStrike">
                          <a:effectLst/>
                        </a:rPr>
                        <a:t>1,688</a:t>
                      </a:r>
                      <a:endParaRPr lang="en-GB" sz="1200" b="0" i="0" u="none" strike="noStrike">
                        <a:solidFill>
                          <a:srgbClr val="000000"/>
                        </a:solidFill>
                        <a:effectLst/>
                        <a:latin typeface="Aptos Narrow" panose="020B0004020202020204" pitchFamily="34" charset="0"/>
                      </a:endParaRPr>
                    </a:p>
                  </a:txBody>
                  <a:tcPr marL="7903" marR="7903" marT="7903" marB="0" anchor="b"/>
                </a:tc>
                <a:extLst>
                  <a:ext uri="{0D108BD9-81ED-4DB2-BD59-A6C34878D82A}">
                    <a16:rowId xmlns:a16="http://schemas.microsoft.com/office/drawing/2014/main" val="651132392"/>
                  </a:ext>
                </a:extLst>
              </a:tr>
              <a:tr h="146994">
                <a:tc>
                  <a:txBody>
                    <a:bodyPr/>
                    <a:lstStyle/>
                    <a:p>
                      <a:pPr algn="l" fontAlgn="ctr">
                        <a:buNone/>
                      </a:pPr>
                      <a:r>
                        <a:rPr lang="en-GB" sz="1200" b="1" u="none" strike="noStrike" dirty="0">
                          <a:effectLst/>
                        </a:rPr>
                        <a:t>Germany</a:t>
                      </a:r>
                      <a:endParaRPr lang="en-GB" sz="1200" b="1" i="0" u="none" strike="noStrike" dirty="0">
                        <a:solidFill>
                          <a:srgbClr val="000000"/>
                        </a:solidFill>
                        <a:effectLst/>
                        <a:latin typeface="Arial" panose="020B0604020202020204" pitchFamily="34" charset="0"/>
                      </a:endParaRPr>
                    </a:p>
                  </a:txBody>
                  <a:tcPr marL="7903" marR="7903" marT="7903" marB="0" anchor="ctr"/>
                </a:tc>
                <a:tc>
                  <a:txBody>
                    <a:bodyPr/>
                    <a:lstStyle/>
                    <a:p>
                      <a:pPr algn="r" fontAlgn="b">
                        <a:buNone/>
                      </a:pPr>
                      <a:r>
                        <a:rPr lang="en-GB" sz="1200" b="1" u="none" strike="noStrike" dirty="0">
                          <a:effectLst/>
                        </a:rPr>
                        <a:t>29,844</a:t>
                      </a:r>
                      <a:endParaRPr lang="en-GB" sz="1200" b="1" i="0" u="none" strike="noStrike" dirty="0">
                        <a:solidFill>
                          <a:srgbClr val="000000"/>
                        </a:solidFill>
                        <a:effectLst/>
                        <a:latin typeface="Aptos Narrow" panose="020B0004020202020204" pitchFamily="34" charset="0"/>
                      </a:endParaRPr>
                    </a:p>
                  </a:txBody>
                  <a:tcPr marL="7903" marR="7903" marT="7903" marB="0" anchor="b"/>
                </a:tc>
                <a:extLst>
                  <a:ext uri="{0D108BD9-81ED-4DB2-BD59-A6C34878D82A}">
                    <a16:rowId xmlns:a16="http://schemas.microsoft.com/office/drawing/2014/main" val="900360737"/>
                  </a:ext>
                </a:extLst>
              </a:tr>
              <a:tr h="146994">
                <a:tc>
                  <a:txBody>
                    <a:bodyPr/>
                    <a:lstStyle/>
                    <a:p>
                      <a:pPr algn="l" fontAlgn="ctr">
                        <a:buNone/>
                      </a:pPr>
                      <a:r>
                        <a:rPr lang="en-GB" sz="1200" u="none" strike="noStrike" dirty="0">
                          <a:effectLst/>
                        </a:rPr>
                        <a:t>Estonia</a:t>
                      </a:r>
                      <a:endParaRPr lang="en-GB" sz="1200" b="1" i="0" u="none" strike="noStrike" dirty="0">
                        <a:solidFill>
                          <a:srgbClr val="000000"/>
                        </a:solidFill>
                        <a:effectLst/>
                        <a:latin typeface="Arial" panose="020B0604020202020204" pitchFamily="34" charset="0"/>
                      </a:endParaRPr>
                    </a:p>
                  </a:txBody>
                  <a:tcPr marL="7903" marR="7903" marT="7903" marB="0" anchor="ctr"/>
                </a:tc>
                <a:tc>
                  <a:txBody>
                    <a:bodyPr/>
                    <a:lstStyle/>
                    <a:p>
                      <a:pPr algn="r" fontAlgn="b">
                        <a:buNone/>
                      </a:pPr>
                      <a:r>
                        <a:rPr lang="en-GB" sz="1200" u="none" strike="noStrike">
                          <a:effectLst/>
                        </a:rPr>
                        <a:t>596</a:t>
                      </a:r>
                      <a:endParaRPr lang="en-GB" sz="1200" b="0" i="0" u="none" strike="noStrike">
                        <a:solidFill>
                          <a:srgbClr val="000000"/>
                        </a:solidFill>
                        <a:effectLst/>
                        <a:latin typeface="Aptos Narrow" panose="020B0004020202020204" pitchFamily="34" charset="0"/>
                      </a:endParaRPr>
                    </a:p>
                  </a:txBody>
                  <a:tcPr marL="7903" marR="7903" marT="7903" marB="0" anchor="b"/>
                </a:tc>
                <a:extLst>
                  <a:ext uri="{0D108BD9-81ED-4DB2-BD59-A6C34878D82A}">
                    <a16:rowId xmlns:a16="http://schemas.microsoft.com/office/drawing/2014/main" val="2062598211"/>
                  </a:ext>
                </a:extLst>
              </a:tr>
              <a:tr h="146994">
                <a:tc>
                  <a:txBody>
                    <a:bodyPr/>
                    <a:lstStyle/>
                    <a:p>
                      <a:pPr algn="l" fontAlgn="ctr">
                        <a:buNone/>
                      </a:pPr>
                      <a:r>
                        <a:rPr lang="en-GB" sz="1200" u="none" strike="noStrike">
                          <a:effectLst/>
                        </a:rPr>
                        <a:t>Ireland</a:t>
                      </a:r>
                      <a:endParaRPr lang="en-GB" sz="1200" b="1" i="0" u="none" strike="noStrike">
                        <a:solidFill>
                          <a:srgbClr val="000000"/>
                        </a:solidFill>
                        <a:effectLst/>
                        <a:latin typeface="Arial" panose="020B0604020202020204" pitchFamily="34" charset="0"/>
                      </a:endParaRPr>
                    </a:p>
                  </a:txBody>
                  <a:tcPr marL="7903" marR="7903" marT="7903" marB="0" anchor="ctr"/>
                </a:tc>
                <a:tc>
                  <a:txBody>
                    <a:bodyPr/>
                    <a:lstStyle/>
                    <a:p>
                      <a:pPr algn="r" fontAlgn="b">
                        <a:buNone/>
                      </a:pPr>
                      <a:r>
                        <a:rPr lang="en-GB" sz="1200" u="none" strike="noStrike">
                          <a:effectLst/>
                        </a:rPr>
                        <a:t>1,548</a:t>
                      </a:r>
                      <a:endParaRPr lang="en-GB" sz="1200" b="0" i="0" u="none" strike="noStrike">
                        <a:solidFill>
                          <a:srgbClr val="000000"/>
                        </a:solidFill>
                        <a:effectLst/>
                        <a:latin typeface="Aptos Narrow" panose="020B0004020202020204" pitchFamily="34" charset="0"/>
                      </a:endParaRPr>
                    </a:p>
                  </a:txBody>
                  <a:tcPr marL="7903" marR="7903" marT="7903" marB="0" anchor="b"/>
                </a:tc>
                <a:extLst>
                  <a:ext uri="{0D108BD9-81ED-4DB2-BD59-A6C34878D82A}">
                    <a16:rowId xmlns:a16="http://schemas.microsoft.com/office/drawing/2014/main" val="3514768567"/>
                  </a:ext>
                </a:extLst>
              </a:tr>
              <a:tr h="146994">
                <a:tc>
                  <a:txBody>
                    <a:bodyPr/>
                    <a:lstStyle/>
                    <a:p>
                      <a:pPr algn="l" fontAlgn="ctr">
                        <a:buNone/>
                      </a:pPr>
                      <a:r>
                        <a:rPr lang="en-GB" sz="1200" u="none" strike="noStrike">
                          <a:effectLst/>
                        </a:rPr>
                        <a:t>Greece</a:t>
                      </a:r>
                      <a:endParaRPr lang="en-GB" sz="1200" b="1" i="0" u="none" strike="noStrike">
                        <a:solidFill>
                          <a:srgbClr val="000000"/>
                        </a:solidFill>
                        <a:effectLst/>
                        <a:latin typeface="Arial" panose="020B0604020202020204" pitchFamily="34" charset="0"/>
                      </a:endParaRPr>
                    </a:p>
                  </a:txBody>
                  <a:tcPr marL="7903" marR="7903" marT="7903" marB="0" anchor="ctr"/>
                </a:tc>
                <a:tc>
                  <a:txBody>
                    <a:bodyPr/>
                    <a:lstStyle/>
                    <a:p>
                      <a:pPr algn="r" fontAlgn="b">
                        <a:buNone/>
                      </a:pPr>
                      <a:r>
                        <a:rPr lang="en-GB" sz="1200" u="none" strike="noStrike">
                          <a:effectLst/>
                        </a:rPr>
                        <a:t>6,909</a:t>
                      </a:r>
                      <a:endParaRPr lang="en-GB" sz="1200" b="0" i="0" u="none" strike="noStrike">
                        <a:solidFill>
                          <a:srgbClr val="000000"/>
                        </a:solidFill>
                        <a:effectLst/>
                        <a:latin typeface="Aptos Narrow" panose="020B0004020202020204" pitchFamily="34" charset="0"/>
                      </a:endParaRPr>
                    </a:p>
                  </a:txBody>
                  <a:tcPr marL="7903" marR="7903" marT="7903" marB="0" anchor="b"/>
                </a:tc>
                <a:extLst>
                  <a:ext uri="{0D108BD9-81ED-4DB2-BD59-A6C34878D82A}">
                    <a16:rowId xmlns:a16="http://schemas.microsoft.com/office/drawing/2014/main" val="1517433454"/>
                  </a:ext>
                </a:extLst>
              </a:tr>
              <a:tr h="146994">
                <a:tc>
                  <a:txBody>
                    <a:bodyPr/>
                    <a:lstStyle/>
                    <a:p>
                      <a:pPr algn="l" fontAlgn="ctr">
                        <a:buNone/>
                      </a:pPr>
                      <a:r>
                        <a:rPr lang="en-GB" sz="1200" u="none" strike="noStrike">
                          <a:effectLst/>
                        </a:rPr>
                        <a:t>Spain</a:t>
                      </a:r>
                      <a:endParaRPr lang="en-GB" sz="1200" b="1" i="0" u="none" strike="noStrike">
                        <a:solidFill>
                          <a:srgbClr val="000000"/>
                        </a:solidFill>
                        <a:effectLst/>
                        <a:latin typeface="Arial" panose="020B0604020202020204" pitchFamily="34" charset="0"/>
                      </a:endParaRPr>
                    </a:p>
                  </a:txBody>
                  <a:tcPr marL="7903" marR="7903" marT="7903" marB="0" anchor="ctr"/>
                </a:tc>
                <a:tc>
                  <a:txBody>
                    <a:bodyPr/>
                    <a:lstStyle/>
                    <a:p>
                      <a:pPr algn="r" fontAlgn="b">
                        <a:buNone/>
                      </a:pPr>
                      <a:r>
                        <a:rPr lang="en-GB" sz="1200" u="none" strike="noStrike">
                          <a:effectLst/>
                        </a:rPr>
                        <a:t>17,130</a:t>
                      </a:r>
                      <a:endParaRPr lang="en-GB" sz="1200" b="0" i="0" u="none" strike="noStrike">
                        <a:solidFill>
                          <a:srgbClr val="000000"/>
                        </a:solidFill>
                        <a:effectLst/>
                        <a:latin typeface="Aptos Narrow" panose="020B0004020202020204" pitchFamily="34" charset="0"/>
                      </a:endParaRPr>
                    </a:p>
                  </a:txBody>
                  <a:tcPr marL="7903" marR="7903" marT="7903" marB="0" anchor="b"/>
                </a:tc>
                <a:extLst>
                  <a:ext uri="{0D108BD9-81ED-4DB2-BD59-A6C34878D82A}">
                    <a16:rowId xmlns:a16="http://schemas.microsoft.com/office/drawing/2014/main" val="1421475854"/>
                  </a:ext>
                </a:extLst>
              </a:tr>
              <a:tr h="146994">
                <a:tc>
                  <a:txBody>
                    <a:bodyPr/>
                    <a:lstStyle/>
                    <a:p>
                      <a:pPr algn="l" fontAlgn="ctr">
                        <a:buNone/>
                      </a:pPr>
                      <a:r>
                        <a:rPr lang="en-GB" sz="1200" u="none" strike="noStrike">
                          <a:effectLst/>
                        </a:rPr>
                        <a:t>France</a:t>
                      </a:r>
                      <a:endParaRPr lang="en-GB" sz="1200" b="1" i="0" u="none" strike="noStrike">
                        <a:solidFill>
                          <a:srgbClr val="000000"/>
                        </a:solidFill>
                        <a:effectLst/>
                        <a:latin typeface="Arial" panose="020B0604020202020204" pitchFamily="34" charset="0"/>
                      </a:endParaRPr>
                    </a:p>
                  </a:txBody>
                  <a:tcPr marL="7903" marR="7903" marT="7903" marB="0" anchor="ctr"/>
                </a:tc>
                <a:tc>
                  <a:txBody>
                    <a:bodyPr/>
                    <a:lstStyle/>
                    <a:p>
                      <a:pPr algn="r" fontAlgn="b">
                        <a:buNone/>
                      </a:pPr>
                      <a:r>
                        <a:rPr lang="en-GB" sz="1200" u="none" strike="noStrike">
                          <a:effectLst/>
                        </a:rPr>
                        <a:t>31,922</a:t>
                      </a:r>
                      <a:endParaRPr lang="en-GB" sz="1200" b="0" i="0" u="none" strike="noStrike">
                        <a:solidFill>
                          <a:srgbClr val="000000"/>
                        </a:solidFill>
                        <a:effectLst/>
                        <a:latin typeface="Aptos Narrow" panose="020B0004020202020204" pitchFamily="34" charset="0"/>
                      </a:endParaRPr>
                    </a:p>
                  </a:txBody>
                  <a:tcPr marL="7903" marR="7903" marT="7903" marB="0" anchor="b"/>
                </a:tc>
                <a:extLst>
                  <a:ext uri="{0D108BD9-81ED-4DB2-BD59-A6C34878D82A}">
                    <a16:rowId xmlns:a16="http://schemas.microsoft.com/office/drawing/2014/main" val="2591001928"/>
                  </a:ext>
                </a:extLst>
              </a:tr>
              <a:tr h="146994">
                <a:tc>
                  <a:txBody>
                    <a:bodyPr/>
                    <a:lstStyle/>
                    <a:p>
                      <a:pPr algn="l" fontAlgn="ctr">
                        <a:buNone/>
                      </a:pPr>
                      <a:r>
                        <a:rPr lang="en-GB" sz="1200" b="1" u="none" strike="noStrike" dirty="0">
                          <a:effectLst/>
                        </a:rPr>
                        <a:t>Croatia</a:t>
                      </a:r>
                      <a:endParaRPr lang="en-GB" sz="1200" b="1" i="0" u="none" strike="noStrike" dirty="0">
                        <a:solidFill>
                          <a:srgbClr val="000000"/>
                        </a:solidFill>
                        <a:effectLst/>
                        <a:latin typeface="Arial" panose="020B0604020202020204" pitchFamily="34" charset="0"/>
                      </a:endParaRPr>
                    </a:p>
                  </a:txBody>
                  <a:tcPr marL="7903" marR="7903" marT="7903" marB="0" anchor="ctr"/>
                </a:tc>
                <a:tc>
                  <a:txBody>
                    <a:bodyPr/>
                    <a:lstStyle/>
                    <a:p>
                      <a:pPr algn="r" fontAlgn="b">
                        <a:buNone/>
                      </a:pPr>
                      <a:r>
                        <a:rPr lang="en-GB" sz="1200" b="1" u="none" strike="noStrike" dirty="0">
                          <a:effectLst/>
                        </a:rPr>
                        <a:t>2,917</a:t>
                      </a:r>
                      <a:endParaRPr lang="en-GB" sz="1200" b="1" i="0" u="none" strike="noStrike" dirty="0">
                        <a:solidFill>
                          <a:srgbClr val="000000"/>
                        </a:solidFill>
                        <a:effectLst/>
                        <a:latin typeface="Aptos Narrow" panose="020B0004020202020204" pitchFamily="34" charset="0"/>
                      </a:endParaRPr>
                    </a:p>
                  </a:txBody>
                  <a:tcPr marL="7903" marR="7903" marT="7903" marB="0" anchor="b"/>
                </a:tc>
                <a:extLst>
                  <a:ext uri="{0D108BD9-81ED-4DB2-BD59-A6C34878D82A}">
                    <a16:rowId xmlns:a16="http://schemas.microsoft.com/office/drawing/2014/main" val="258549715"/>
                  </a:ext>
                </a:extLst>
              </a:tr>
              <a:tr h="146994">
                <a:tc>
                  <a:txBody>
                    <a:bodyPr/>
                    <a:lstStyle/>
                    <a:p>
                      <a:pPr algn="l" fontAlgn="ctr">
                        <a:buNone/>
                      </a:pPr>
                      <a:r>
                        <a:rPr lang="en-GB" sz="1200" b="1" u="none" strike="noStrike" dirty="0">
                          <a:effectLst/>
                        </a:rPr>
                        <a:t>Italy</a:t>
                      </a:r>
                      <a:endParaRPr lang="en-GB" sz="1200" b="1" i="0" u="none" strike="noStrike" dirty="0">
                        <a:solidFill>
                          <a:srgbClr val="000000"/>
                        </a:solidFill>
                        <a:effectLst/>
                        <a:latin typeface="Arial" panose="020B0604020202020204" pitchFamily="34" charset="0"/>
                      </a:endParaRPr>
                    </a:p>
                  </a:txBody>
                  <a:tcPr marL="7903" marR="7903" marT="7903" marB="0" anchor="ctr"/>
                </a:tc>
                <a:tc>
                  <a:txBody>
                    <a:bodyPr/>
                    <a:lstStyle/>
                    <a:p>
                      <a:pPr algn="r" fontAlgn="b">
                        <a:buNone/>
                      </a:pPr>
                      <a:r>
                        <a:rPr lang="en-GB" sz="1200" b="1" u="none" strike="noStrike" dirty="0">
                          <a:effectLst/>
                        </a:rPr>
                        <a:t>31,094</a:t>
                      </a:r>
                      <a:endParaRPr lang="en-GB" sz="1200" b="1" i="0" u="none" strike="noStrike" dirty="0">
                        <a:solidFill>
                          <a:srgbClr val="000000"/>
                        </a:solidFill>
                        <a:effectLst/>
                        <a:latin typeface="Aptos Narrow" panose="020B0004020202020204" pitchFamily="34" charset="0"/>
                      </a:endParaRPr>
                    </a:p>
                  </a:txBody>
                  <a:tcPr marL="7903" marR="7903" marT="7903" marB="0" anchor="b"/>
                </a:tc>
                <a:extLst>
                  <a:ext uri="{0D108BD9-81ED-4DB2-BD59-A6C34878D82A}">
                    <a16:rowId xmlns:a16="http://schemas.microsoft.com/office/drawing/2014/main" val="20777756"/>
                  </a:ext>
                </a:extLst>
              </a:tr>
              <a:tr h="146994">
                <a:tc>
                  <a:txBody>
                    <a:bodyPr/>
                    <a:lstStyle/>
                    <a:p>
                      <a:pPr algn="l" fontAlgn="ctr">
                        <a:buNone/>
                      </a:pPr>
                      <a:r>
                        <a:rPr lang="en-GB" sz="1200" u="none" strike="noStrike">
                          <a:effectLst/>
                        </a:rPr>
                        <a:t>Cyprus</a:t>
                      </a:r>
                      <a:endParaRPr lang="en-GB" sz="1200" b="1" i="0" u="none" strike="noStrike">
                        <a:solidFill>
                          <a:srgbClr val="000000"/>
                        </a:solidFill>
                        <a:effectLst/>
                        <a:latin typeface="Arial" panose="020B0604020202020204" pitchFamily="34" charset="0"/>
                      </a:endParaRPr>
                    </a:p>
                  </a:txBody>
                  <a:tcPr marL="7903" marR="7903" marT="7903" marB="0" anchor="ctr"/>
                </a:tc>
                <a:tc>
                  <a:txBody>
                    <a:bodyPr/>
                    <a:lstStyle/>
                    <a:p>
                      <a:pPr algn="r" fontAlgn="b">
                        <a:buNone/>
                      </a:pPr>
                      <a:r>
                        <a:rPr lang="en-GB" sz="1200" u="none" strike="noStrike">
                          <a:effectLst/>
                        </a:rPr>
                        <a:t>462</a:t>
                      </a:r>
                      <a:endParaRPr lang="en-GB" sz="1200" b="0" i="0" u="none" strike="noStrike">
                        <a:solidFill>
                          <a:srgbClr val="000000"/>
                        </a:solidFill>
                        <a:effectLst/>
                        <a:latin typeface="Aptos Narrow" panose="020B0004020202020204" pitchFamily="34" charset="0"/>
                      </a:endParaRPr>
                    </a:p>
                  </a:txBody>
                  <a:tcPr marL="7903" marR="7903" marT="7903" marB="0" anchor="b"/>
                </a:tc>
                <a:extLst>
                  <a:ext uri="{0D108BD9-81ED-4DB2-BD59-A6C34878D82A}">
                    <a16:rowId xmlns:a16="http://schemas.microsoft.com/office/drawing/2014/main" val="1687766778"/>
                  </a:ext>
                </a:extLst>
              </a:tr>
              <a:tr h="146994">
                <a:tc>
                  <a:txBody>
                    <a:bodyPr/>
                    <a:lstStyle/>
                    <a:p>
                      <a:pPr algn="l" fontAlgn="ctr">
                        <a:buNone/>
                      </a:pPr>
                      <a:r>
                        <a:rPr lang="en-GB" sz="1200" u="none" strike="noStrike">
                          <a:effectLst/>
                        </a:rPr>
                        <a:t>Latvia</a:t>
                      </a:r>
                      <a:endParaRPr lang="en-GB" sz="1200" b="1" i="0" u="none" strike="noStrike">
                        <a:solidFill>
                          <a:srgbClr val="000000"/>
                        </a:solidFill>
                        <a:effectLst/>
                        <a:latin typeface="Arial" panose="020B0604020202020204" pitchFamily="34" charset="0"/>
                      </a:endParaRPr>
                    </a:p>
                  </a:txBody>
                  <a:tcPr marL="7903" marR="7903" marT="7903" marB="0" anchor="ctr"/>
                </a:tc>
                <a:tc>
                  <a:txBody>
                    <a:bodyPr/>
                    <a:lstStyle/>
                    <a:p>
                      <a:pPr algn="r" fontAlgn="b">
                        <a:buNone/>
                      </a:pPr>
                      <a:r>
                        <a:rPr lang="en-GB" sz="1200" u="none" strike="noStrike">
                          <a:effectLst/>
                        </a:rPr>
                        <a:t>1,417</a:t>
                      </a:r>
                      <a:endParaRPr lang="en-GB" sz="1200" b="0" i="0" u="none" strike="noStrike">
                        <a:solidFill>
                          <a:srgbClr val="000000"/>
                        </a:solidFill>
                        <a:effectLst/>
                        <a:latin typeface="Aptos Narrow" panose="020B0004020202020204" pitchFamily="34" charset="0"/>
                      </a:endParaRPr>
                    </a:p>
                  </a:txBody>
                  <a:tcPr marL="7903" marR="7903" marT="7903" marB="0" anchor="b"/>
                </a:tc>
                <a:extLst>
                  <a:ext uri="{0D108BD9-81ED-4DB2-BD59-A6C34878D82A}">
                    <a16:rowId xmlns:a16="http://schemas.microsoft.com/office/drawing/2014/main" val="4101598404"/>
                  </a:ext>
                </a:extLst>
              </a:tr>
              <a:tr h="146994">
                <a:tc>
                  <a:txBody>
                    <a:bodyPr/>
                    <a:lstStyle/>
                    <a:p>
                      <a:pPr algn="l" fontAlgn="ctr">
                        <a:buNone/>
                      </a:pPr>
                      <a:r>
                        <a:rPr lang="en-GB" sz="1200" u="none" strike="noStrike">
                          <a:effectLst/>
                        </a:rPr>
                        <a:t>Lithuania</a:t>
                      </a:r>
                      <a:endParaRPr lang="en-GB" sz="1200" b="1" i="0" u="none" strike="noStrike">
                        <a:solidFill>
                          <a:srgbClr val="000000"/>
                        </a:solidFill>
                        <a:effectLst/>
                        <a:latin typeface="Arial" panose="020B0604020202020204" pitchFamily="34" charset="0"/>
                      </a:endParaRPr>
                    </a:p>
                  </a:txBody>
                  <a:tcPr marL="7903" marR="7903" marT="7903" marB="0" anchor="ctr"/>
                </a:tc>
                <a:tc>
                  <a:txBody>
                    <a:bodyPr/>
                    <a:lstStyle/>
                    <a:p>
                      <a:pPr algn="r" fontAlgn="b">
                        <a:buNone/>
                      </a:pPr>
                      <a:r>
                        <a:rPr lang="en-GB" sz="1200" u="none" strike="noStrike">
                          <a:effectLst/>
                        </a:rPr>
                        <a:t>1,706</a:t>
                      </a:r>
                      <a:endParaRPr lang="en-GB" sz="1200" b="0" i="0" u="none" strike="noStrike">
                        <a:solidFill>
                          <a:srgbClr val="000000"/>
                        </a:solidFill>
                        <a:effectLst/>
                        <a:latin typeface="Aptos Narrow" panose="020B0004020202020204" pitchFamily="34" charset="0"/>
                      </a:endParaRPr>
                    </a:p>
                  </a:txBody>
                  <a:tcPr marL="7903" marR="7903" marT="7903" marB="0" anchor="b"/>
                </a:tc>
                <a:extLst>
                  <a:ext uri="{0D108BD9-81ED-4DB2-BD59-A6C34878D82A}">
                    <a16:rowId xmlns:a16="http://schemas.microsoft.com/office/drawing/2014/main" val="3723980261"/>
                  </a:ext>
                </a:extLst>
              </a:tr>
              <a:tr h="146994">
                <a:tc>
                  <a:txBody>
                    <a:bodyPr/>
                    <a:lstStyle/>
                    <a:p>
                      <a:pPr algn="l" fontAlgn="ctr">
                        <a:buNone/>
                      </a:pPr>
                      <a:r>
                        <a:rPr lang="en-GB" sz="1200" u="none" strike="noStrike">
                          <a:effectLst/>
                        </a:rPr>
                        <a:t>Luxembourg</a:t>
                      </a:r>
                      <a:endParaRPr lang="en-GB" sz="1200" b="1" i="0" u="none" strike="noStrike">
                        <a:solidFill>
                          <a:srgbClr val="000000"/>
                        </a:solidFill>
                        <a:effectLst/>
                        <a:latin typeface="Arial" panose="020B0604020202020204" pitchFamily="34" charset="0"/>
                      </a:endParaRPr>
                    </a:p>
                  </a:txBody>
                  <a:tcPr marL="7903" marR="7903" marT="7903" marB="0" anchor="ctr"/>
                </a:tc>
                <a:tc>
                  <a:txBody>
                    <a:bodyPr/>
                    <a:lstStyle/>
                    <a:p>
                      <a:pPr algn="r" fontAlgn="b">
                        <a:buNone/>
                      </a:pPr>
                      <a:r>
                        <a:rPr lang="en-GB" sz="1200" u="none" strike="noStrike">
                          <a:effectLst/>
                        </a:rPr>
                        <a:t>281</a:t>
                      </a:r>
                      <a:endParaRPr lang="en-GB" sz="1200" b="0" i="0" u="none" strike="noStrike">
                        <a:solidFill>
                          <a:srgbClr val="000000"/>
                        </a:solidFill>
                        <a:effectLst/>
                        <a:latin typeface="Aptos Narrow" panose="020B0004020202020204" pitchFamily="34" charset="0"/>
                      </a:endParaRPr>
                    </a:p>
                  </a:txBody>
                  <a:tcPr marL="7903" marR="7903" marT="7903" marB="0" anchor="b"/>
                </a:tc>
                <a:extLst>
                  <a:ext uri="{0D108BD9-81ED-4DB2-BD59-A6C34878D82A}">
                    <a16:rowId xmlns:a16="http://schemas.microsoft.com/office/drawing/2014/main" val="4001981021"/>
                  </a:ext>
                </a:extLst>
              </a:tr>
              <a:tr h="146994">
                <a:tc>
                  <a:txBody>
                    <a:bodyPr/>
                    <a:lstStyle/>
                    <a:p>
                      <a:pPr algn="l" fontAlgn="ctr">
                        <a:buNone/>
                      </a:pPr>
                      <a:r>
                        <a:rPr lang="en-GB" sz="1200" u="none" strike="noStrike">
                          <a:effectLst/>
                        </a:rPr>
                        <a:t>Hungary</a:t>
                      </a:r>
                      <a:endParaRPr lang="en-GB" sz="1200" b="1" i="0" u="none" strike="noStrike">
                        <a:solidFill>
                          <a:srgbClr val="000000"/>
                        </a:solidFill>
                        <a:effectLst/>
                        <a:latin typeface="Arial" panose="020B0604020202020204" pitchFamily="34" charset="0"/>
                      </a:endParaRPr>
                    </a:p>
                  </a:txBody>
                  <a:tcPr marL="7903" marR="7903" marT="7903" marB="0" anchor="ctr"/>
                </a:tc>
                <a:tc>
                  <a:txBody>
                    <a:bodyPr/>
                    <a:lstStyle/>
                    <a:p>
                      <a:pPr algn="r" fontAlgn="b">
                        <a:buNone/>
                      </a:pPr>
                      <a:r>
                        <a:rPr lang="en-GB" sz="1200" u="none" strike="noStrike">
                          <a:effectLst/>
                        </a:rPr>
                        <a:t>5,621</a:t>
                      </a:r>
                      <a:endParaRPr lang="en-GB" sz="1200" b="0" i="0" u="none" strike="noStrike">
                        <a:solidFill>
                          <a:srgbClr val="000000"/>
                        </a:solidFill>
                        <a:effectLst/>
                        <a:latin typeface="Aptos Narrow" panose="020B0004020202020204" pitchFamily="34" charset="0"/>
                      </a:endParaRPr>
                    </a:p>
                  </a:txBody>
                  <a:tcPr marL="7903" marR="7903" marT="7903" marB="0" anchor="b"/>
                </a:tc>
                <a:extLst>
                  <a:ext uri="{0D108BD9-81ED-4DB2-BD59-A6C34878D82A}">
                    <a16:rowId xmlns:a16="http://schemas.microsoft.com/office/drawing/2014/main" val="4268566964"/>
                  </a:ext>
                </a:extLst>
              </a:tr>
              <a:tr h="146994">
                <a:tc>
                  <a:txBody>
                    <a:bodyPr/>
                    <a:lstStyle/>
                    <a:p>
                      <a:pPr algn="l" fontAlgn="ctr">
                        <a:buNone/>
                      </a:pPr>
                      <a:r>
                        <a:rPr lang="en-GB" sz="1200" u="none" strike="noStrike">
                          <a:effectLst/>
                        </a:rPr>
                        <a:t>Malta</a:t>
                      </a:r>
                      <a:endParaRPr lang="en-GB" sz="1200" b="1" i="0" u="none" strike="noStrike">
                        <a:solidFill>
                          <a:srgbClr val="000000"/>
                        </a:solidFill>
                        <a:effectLst/>
                        <a:latin typeface="Arial" panose="020B0604020202020204" pitchFamily="34" charset="0"/>
                      </a:endParaRPr>
                    </a:p>
                  </a:txBody>
                  <a:tcPr marL="7903" marR="7903" marT="7903" marB="0" anchor="ctr"/>
                </a:tc>
                <a:tc>
                  <a:txBody>
                    <a:bodyPr/>
                    <a:lstStyle/>
                    <a:p>
                      <a:pPr algn="r" fontAlgn="b">
                        <a:buNone/>
                      </a:pPr>
                      <a:r>
                        <a:rPr lang="en-GB" sz="1200" u="none" strike="noStrike">
                          <a:effectLst/>
                        </a:rPr>
                        <a:t>164</a:t>
                      </a:r>
                      <a:endParaRPr lang="en-GB" sz="1200" b="0" i="0" u="none" strike="noStrike">
                        <a:solidFill>
                          <a:srgbClr val="000000"/>
                        </a:solidFill>
                        <a:effectLst/>
                        <a:latin typeface="Aptos Narrow" panose="020B0004020202020204" pitchFamily="34" charset="0"/>
                      </a:endParaRPr>
                    </a:p>
                  </a:txBody>
                  <a:tcPr marL="7903" marR="7903" marT="7903" marB="0" anchor="b"/>
                </a:tc>
                <a:extLst>
                  <a:ext uri="{0D108BD9-81ED-4DB2-BD59-A6C34878D82A}">
                    <a16:rowId xmlns:a16="http://schemas.microsoft.com/office/drawing/2014/main" val="3727224354"/>
                  </a:ext>
                </a:extLst>
              </a:tr>
              <a:tr h="146994">
                <a:tc>
                  <a:txBody>
                    <a:bodyPr/>
                    <a:lstStyle/>
                    <a:p>
                      <a:pPr algn="l" fontAlgn="ctr">
                        <a:buNone/>
                      </a:pPr>
                      <a:r>
                        <a:rPr lang="en-GB" sz="1200" u="none" strike="noStrike">
                          <a:effectLst/>
                        </a:rPr>
                        <a:t>Netherlands</a:t>
                      </a:r>
                      <a:endParaRPr lang="en-GB" sz="1200" b="1" i="0" u="none" strike="noStrike">
                        <a:solidFill>
                          <a:srgbClr val="000000"/>
                        </a:solidFill>
                        <a:effectLst/>
                        <a:latin typeface="Arial" panose="020B0604020202020204" pitchFamily="34" charset="0"/>
                      </a:endParaRPr>
                    </a:p>
                  </a:txBody>
                  <a:tcPr marL="7903" marR="7903" marT="7903" marB="0" anchor="ctr"/>
                </a:tc>
                <a:tc>
                  <a:txBody>
                    <a:bodyPr/>
                    <a:lstStyle/>
                    <a:p>
                      <a:pPr algn="r" fontAlgn="b">
                        <a:buNone/>
                      </a:pPr>
                      <a:r>
                        <a:rPr lang="en-GB" sz="1200" u="none" strike="noStrike">
                          <a:effectLst/>
                        </a:rPr>
                        <a:t>5,636</a:t>
                      </a:r>
                      <a:endParaRPr lang="en-GB" sz="1200" b="0" i="0" u="none" strike="noStrike">
                        <a:solidFill>
                          <a:srgbClr val="000000"/>
                        </a:solidFill>
                        <a:effectLst/>
                        <a:latin typeface="Aptos Narrow" panose="020B0004020202020204" pitchFamily="34" charset="0"/>
                      </a:endParaRPr>
                    </a:p>
                  </a:txBody>
                  <a:tcPr marL="7903" marR="7903" marT="7903" marB="0" anchor="b"/>
                </a:tc>
                <a:extLst>
                  <a:ext uri="{0D108BD9-81ED-4DB2-BD59-A6C34878D82A}">
                    <a16:rowId xmlns:a16="http://schemas.microsoft.com/office/drawing/2014/main" val="1601336366"/>
                  </a:ext>
                </a:extLst>
              </a:tr>
              <a:tr h="146994">
                <a:tc>
                  <a:txBody>
                    <a:bodyPr/>
                    <a:lstStyle/>
                    <a:p>
                      <a:pPr algn="l" fontAlgn="ctr">
                        <a:buNone/>
                      </a:pPr>
                      <a:r>
                        <a:rPr lang="en-GB" sz="1200" u="none" strike="noStrike">
                          <a:effectLst/>
                        </a:rPr>
                        <a:t>Austria</a:t>
                      </a:r>
                      <a:endParaRPr lang="en-GB" sz="1200" b="1" i="0" u="none" strike="noStrike">
                        <a:solidFill>
                          <a:srgbClr val="000000"/>
                        </a:solidFill>
                        <a:effectLst/>
                        <a:latin typeface="Arial" panose="020B0604020202020204" pitchFamily="34" charset="0"/>
                      </a:endParaRPr>
                    </a:p>
                  </a:txBody>
                  <a:tcPr marL="7903" marR="7903" marT="7903" marB="0" anchor="ctr"/>
                </a:tc>
                <a:tc>
                  <a:txBody>
                    <a:bodyPr/>
                    <a:lstStyle/>
                    <a:p>
                      <a:pPr algn="r" fontAlgn="b">
                        <a:buNone/>
                      </a:pPr>
                      <a:r>
                        <a:rPr lang="en-GB" sz="1200" u="none" strike="noStrike">
                          <a:effectLst/>
                        </a:rPr>
                        <a:t>3,979</a:t>
                      </a:r>
                      <a:endParaRPr lang="en-GB" sz="1200" b="0" i="0" u="none" strike="noStrike">
                        <a:solidFill>
                          <a:srgbClr val="000000"/>
                        </a:solidFill>
                        <a:effectLst/>
                        <a:latin typeface="Aptos Narrow" panose="020B0004020202020204" pitchFamily="34" charset="0"/>
                      </a:endParaRPr>
                    </a:p>
                  </a:txBody>
                  <a:tcPr marL="7903" marR="7903" marT="7903" marB="0" anchor="b"/>
                </a:tc>
                <a:extLst>
                  <a:ext uri="{0D108BD9-81ED-4DB2-BD59-A6C34878D82A}">
                    <a16:rowId xmlns:a16="http://schemas.microsoft.com/office/drawing/2014/main" val="1922927175"/>
                  </a:ext>
                </a:extLst>
              </a:tr>
              <a:tr h="146994">
                <a:tc>
                  <a:txBody>
                    <a:bodyPr/>
                    <a:lstStyle/>
                    <a:p>
                      <a:pPr algn="l" fontAlgn="ctr">
                        <a:buNone/>
                      </a:pPr>
                      <a:r>
                        <a:rPr lang="en-GB" sz="1200" b="1" u="none" strike="noStrike" dirty="0">
                          <a:effectLst/>
                        </a:rPr>
                        <a:t>Poland</a:t>
                      </a:r>
                      <a:endParaRPr lang="en-GB" sz="1200" b="1" i="0" u="none" strike="noStrike" dirty="0">
                        <a:solidFill>
                          <a:srgbClr val="000000"/>
                        </a:solidFill>
                        <a:effectLst/>
                        <a:latin typeface="Arial" panose="020B0604020202020204" pitchFamily="34" charset="0"/>
                      </a:endParaRPr>
                    </a:p>
                  </a:txBody>
                  <a:tcPr marL="7903" marR="7903" marT="7903" marB="0" anchor="ctr"/>
                </a:tc>
                <a:tc>
                  <a:txBody>
                    <a:bodyPr/>
                    <a:lstStyle/>
                    <a:p>
                      <a:pPr algn="r" fontAlgn="b">
                        <a:buNone/>
                      </a:pPr>
                      <a:r>
                        <a:rPr lang="en-GB" sz="1200" b="1" u="none" strike="noStrike" dirty="0">
                          <a:effectLst/>
                        </a:rPr>
                        <a:t>24,987</a:t>
                      </a:r>
                      <a:endParaRPr lang="en-GB" sz="1200" b="1" i="0" u="none" strike="noStrike" dirty="0">
                        <a:solidFill>
                          <a:srgbClr val="000000"/>
                        </a:solidFill>
                        <a:effectLst/>
                        <a:latin typeface="Aptos Narrow" panose="020B0004020202020204" pitchFamily="34" charset="0"/>
                      </a:endParaRPr>
                    </a:p>
                  </a:txBody>
                  <a:tcPr marL="7903" marR="7903" marT="7903" marB="0" anchor="b"/>
                </a:tc>
                <a:extLst>
                  <a:ext uri="{0D108BD9-81ED-4DB2-BD59-A6C34878D82A}">
                    <a16:rowId xmlns:a16="http://schemas.microsoft.com/office/drawing/2014/main" val="583501144"/>
                  </a:ext>
                </a:extLst>
              </a:tr>
              <a:tr h="146994">
                <a:tc>
                  <a:txBody>
                    <a:bodyPr/>
                    <a:lstStyle/>
                    <a:p>
                      <a:pPr algn="l" fontAlgn="ctr">
                        <a:buNone/>
                      </a:pPr>
                      <a:r>
                        <a:rPr lang="en-GB" sz="1200" u="none" strike="noStrike">
                          <a:effectLst/>
                        </a:rPr>
                        <a:t>Portugal</a:t>
                      </a:r>
                      <a:endParaRPr lang="en-GB" sz="1200" b="1" i="0" u="none" strike="noStrike">
                        <a:solidFill>
                          <a:srgbClr val="000000"/>
                        </a:solidFill>
                        <a:effectLst/>
                        <a:latin typeface="Arial" panose="020B0604020202020204" pitchFamily="34" charset="0"/>
                      </a:endParaRPr>
                    </a:p>
                  </a:txBody>
                  <a:tcPr marL="7903" marR="7903" marT="7903" marB="0" anchor="ctr"/>
                </a:tc>
                <a:tc>
                  <a:txBody>
                    <a:bodyPr/>
                    <a:lstStyle/>
                    <a:p>
                      <a:pPr algn="r" fontAlgn="b">
                        <a:buNone/>
                      </a:pPr>
                      <a:r>
                        <a:rPr lang="en-GB" sz="1200" u="none" strike="noStrike">
                          <a:effectLst/>
                        </a:rPr>
                        <a:t>6,121</a:t>
                      </a:r>
                      <a:endParaRPr lang="en-GB" sz="1200" b="0" i="0" u="none" strike="noStrike">
                        <a:solidFill>
                          <a:srgbClr val="000000"/>
                        </a:solidFill>
                        <a:effectLst/>
                        <a:latin typeface="Aptos Narrow" panose="020B0004020202020204" pitchFamily="34" charset="0"/>
                      </a:endParaRPr>
                    </a:p>
                  </a:txBody>
                  <a:tcPr marL="7903" marR="7903" marT="7903" marB="0" anchor="b"/>
                </a:tc>
                <a:extLst>
                  <a:ext uri="{0D108BD9-81ED-4DB2-BD59-A6C34878D82A}">
                    <a16:rowId xmlns:a16="http://schemas.microsoft.com/office/drawing/2014/main" val="3481802784"/>
                  </a:ext>
                </a:extLst>
              </a:tr>
              <a:tr h="146994">
                <a:tc>
                  <a:txBody>
                    <a:bodyPr/>
                    <a:lstStyle/>
                    <a:p>
                      <a:pPr algn="l" fontAlgn="ctr">
                        <a:buNone/>
                      </a:pPr>
                      <a:r>
                        <a:rPr lang="en-GB" sz="1200" u="none" strike="noStrike">
                          <a:effectLst/>
                        </a:rPr>
                        <a:t>Romania</a:t>
                      </a:r>
                      <a:endParaRPr lang="en-GB" sz="1200" b="1" i="0" u="none" strike="noStrike">
                        <a:solidFill>
                          <a:srgbClr val="000000"/>
                        </a:solidFill>
                        <a:effectLst/>
                        <a:latin typeface="Arial" panose="020B0604020202020204" pitchFamily="34" charset="0"/>
                      </a:endParaRPr>
                    </a:p>
                  </a:txBody>
                  <a:tcPr marL="7903" marR="7903" marT="7903" marB="0" anchor="ctr"/>
                </a:tc>
                <a:tc>
                  <a:txBody>
                    <a:bodyPr/>
                    <a:lstStyle/>
                    <a:p>
                      <a:pPr algn="r" fontAlgn="b">
                        <a:buNone/>
                      </a:pPr>
                      <a:r>
                        <a:rPr lang="en-GB" sz="1200" u="none" strike="noStrike">
                          <a:effectLst/>
                        </a:rPr>
                        <a:t>17,567</a:t>
                      </a:r>
                      <a:endParaRPr lang="en-GB" sz="1200" b="0" i="0" u="none" strike="noStrike">
                        <a:solidFill>
                          <a:srgbClr val="000000"/>
                        </a:solidFill>
                        <a:effectLst/>
                        <a:latin typeface="Aptos Narrow" panose="020B0004020202020204" pitchFamily="34" charset="0"/>
                      </a:endParaRPr>
                    </a:p>
                  </a:txBody>
                  <a:tcPr marL="7903" marR="7903" marT="7903" marB="0" anchor="b"/>
                </a:tc>
                <a:extLst>
                  <a:ext uri="{0D108BD9-81ED-4DB2-BD59-A6C34878D82A}">
                    <a16:rowId xmlns:a16="http://schemas.microsoft.com/office/drawing/2014/main" val="1315728760"/>
                  </a:ext>
                </a:extLst>
              </a:tr>
              <a:tr h="146994">
                <a:tc>
                  <a:txBody>
                    <a:bodyPr/>
                    <a:lstStyle/>
                    <a:p>
                      <a:pPr algn="l" fontAlgn="ctr">
                        <a:buNone/>
                      </a:pPr>
                      <a:r>
                        <a:rPr lang="en-GB" sz="1200" u="none" strike="noStrike">
                          <a:effectLst/>
                        </a:rPr>
                        <a:t>Slovenia</a:t>
                      </a:r>
                      <a:endParaRPr lang="en-GB" sz="1200" b="1" i="0" u="none" strike="noStrike">
                        <a:solidFill>
                          <a:srgbClr val="000000"/>
                        </a:solidFill>
                        <a:effectLst/>
                        <a:latin typeface="Arial" panose="020B0604020202020204" pitchFamily="34" charset="0"/>
                      </a:endParaRPr>
                    </a:p>
                  </a:txBody>
                  <a:tcPr marL="7903" marR="7903" marT="7903" marB="0" anchor="ctr"/>
                </a:tc>
                <a:tc>
                  <a:txBody>
                    <a:bodyPr/>
                    <a:lstStyle/>
                    <a:p>
                      <a:pPr algn="r" fontAlgn="b">
                        <a:buNone/>
                      </a:pPr>
                      <a:r>
                        <a:rPr lang="en-GB" sz="1200" u="none" strike="noStrike">
                          <a:effectLst/>
                        </a:rPr>
                        <a:t>976</a:t>
                      </a:r>
                      <a:endParaRPr lang="en-GB" sz="1200" b="0" i="0" u="none" strike="noStrike">
                        <a:solidFill>
                          <a:srgbClr val="000000"/>
                        </a:solidFill>
                        <a:effectLst/>
                        <a:latin typeface="Aptos Narrow" panose="020B0004020202020204" pitchFamily="34" charset="0"/>
                      </a:endParaRPr>
                    </a:p>
                  </a:txBody>
                  <a:tcPr marL="7903" marR="7903" marT="7903" marB="0" anchor="b"/>
                </a:tc>
                <a:extLst>
                  <a:ext uri="{0D108BD9-81ED-4DB2-BD59-A6C34878D82A}">
                    <a16:rowId xmlns:a16="http://schemas.microsoft.com/office/drawing/2014/main" val="2041017248"/>
                  </a:ext>
                </a:extLst>
              </a:tr>
              <a:tr h="146994">
                <a:tc>
                  <a:txBody>
                    <a:bodyPr/>
                    <a:lstStyle/>
                    <a:p>
                      <a:pPr algn="l" fontAlgn="ctr">
                        <a:buNone/>
                      </a:pPr>
                      <a:r>
                        <a:rPr lang="en-GB" sz="1200" u="none" strike="noStrike">
                          <a:effectLst/>
                        </a:rPr>
                        <a:t>Slovakia</a:t>
                      </a:r>
                      <a:endParaRPr lang="en-GB" sz="1200" b="1" i="0" u="none" strike="noStrike">
                        <a:solidFill>
                          <a:srgbClr val="000000"/>
                        </a:solidFill>
                        <a:effectLst/>
                        <a:latin typeface="Arial" panose="020B0604020202020204" pitchFamily="34" charset="0"/>
                      </a:endParaRPr>
                    </a:p>
                  </a:txBody>
                  <a:tcPr marL="7903" marR="7903" marT="7903" marB="0" anchor="ctr"/>
                </a:tc>
                <a:tc>
                  <a:txBody>
                    <a:bodyPr/>
                    <a:lstStyle/>
                    <a:p>
                      <a:pPr algn="r" fontAlgn="b">
                        <a:buNone/>
                      </a:pPr>
                      <a:r>
                        <a:rPr lang="en-GB" sz="1200" u="none" strike="noStrike">
                          <a:effectLst/>
                        </a:rPr>
                        <a:t>2,679</a:t>
                      </a:r>
                      <a:endParaRPr lang="en-GB" sz="1200" b="0" i="0" u="none" strike="noStrike">
                        <a:solidFill>
                          <a:srgbClr val="000000"/>
                        </a:solidFill>
                        <a:effectLst/>
                        <a:latin typeface="Aptos Narrow" panose="020B0004020202020204" pitchFamily="34" charset="0"/>
                      </a:endParaRPr>
                    </a:p>
                  </a:txBody>
                  <a:tcPr marL="7903" marR="7903" marT="7903" marB="0" anchor="b"/>
                </a:tc>
                <a:extLst>
                  <a:ext uri="{0D108BD9-81ED-4DB2-BD59-A6C34878D82A}">
                    <a16:rowId xmlns:a16="http://schemas.microsoft.com/office/drawing/2014/main" val="1806290802"/>
                  </a:ext>
                </a:extLst>
              </a:tr>
              <a:tr h="146994">
                <a:tc>
                  <a:txBody>
                    <a:bodyPr/>
                    <a:lstStyle/>
                    <a:p>
                      <a:pPr algn="l" fontAlgn="ctr">
                        <a:buNone/>
                      </a:pPr>
                      <a:r>
                        <a:rPr lang="en-GB" sz="1200" u="none" strike="noStrike">
                          <a:effectLst/>
                        </a:rPr>
                        <a:t>Finland</a:t>
                      </a:r>
                      <a:endParaRPr lang="en-GB" sz="1200" b="1" i="0" u="none" strike="noStrike">
                        <a:solidFill>
                          <a:srgbClr val="000000"/>
                        </a:solidFill>
                        <a:effectLst/>
                        <a:latin typeface="Arial" panose="020B0604020202020204" pitchFamily="34" charset="0"/>
                      </a:endParaRPr>
                    </a:p>
                  </a:txBody>
                  <a:tcPr marL="7903" marR="7903" marT="7903" marB="0" anchor="ctr"/>
                </a:tc>
                <a:tc>
                  <a:txBody>
                    <a:bodyPr/>
                    <a:lstStyle/>
                    <a:p>
                      <a:pPr algn="r" fontAlgn="b">
                        <a:buNone/>
                      </a:pPr>
                      <a:r>
                        <a:rPr lang="en-GB" sz="1200" u="none" strike="noStrike">
                          <a:effectLst/>
                        </a:rPr>
                        <a:t>2,226</a:t>
                      </a:r>
                      <a:endParaRPr lang="en-GB" sz="1200" b="0" i="0" u="none" strike="noStrike">
                        <a:solidFill>
                          <a:srgbClr val="000000"/>
                        </a:solidFill>
                        <a:effectLst/>
                        <a:latin typeface="Aptos Narrow" panose="020B0004020202020204" pitchFamily="34" charset="0"/>
                      </a:endParaRPr>
                    </a:p>
                  </a:txBody>
                  <a:tcPr marL="7903" marR="7903" marT="7903" marB="0" anchor="b"/>
                </a:tc>
                <a:extLst>
                  <a:ext uri="{0D108BD9-81ED-4DB2-BD59-A6C34878D82A}">
                    <a16:rowId xmlns:a16="http://schemas.microsoft.com/office/drawing/2014/main" val="2502061631"/>
                  </a:ext>
                </a:extLst>
              </a:tr>
              <a:tr h="146994">
                <a:tc>
                  <a:txBody>
                    <a:bodyPr/>
                    <a:lstStyle/>
                    <a:p>
                      <a:pPr algn="l" fontAlgn="ctr">
                        <a:buNone/>
                      </a:pPr>
                      <a:r>
                        <a:rPr lang="en-GB" sz="1200" b="1" u="none" strike="noStrike" dirty="0">
                          <a:effectLst/>
                        </a:rPr>
                        <a:t>Sweden</a:t>
                      </a:r>
                      <a:endParaRPr lang="en-GB" sz="1200" b="1" i="0" u="none" strike="noStrike" dirty="0">
                        <a:solidFill>
                          <a:srgbClr val="000000"/>
                        </a:solidFill>
                        <a:effectLst/>
                        <a:latin typeface="Arial" panose="020B0604020202020204" pitchFamily="34" charset="0"/>
                      </a:endParaRPr>
                    </a:p>
                  </a:txBody>
                  <a:tcPr marL="7903" marR="7903" marT="7903" marB="0" anchor="ctr"/>
                </a:tc>
                <a:tc>
                  <a:txBody>
                    <a:bodyPr/>
                    <a:lstStyle/>
                    <a:p>
                      <a:pPr algn="r" fontAlgn="b">
                        <a:buNone/>
                      </a:pPr>
                      <a:r>
                        <a:rPr lang="en-GB" sz="1200" b="1" u="none" strike="noStrike" dirty="0">
                          <a:effectLst/>
                        </a:rPr>
                        <a:t>2,410</a:t>
                      </a:r>
                      <a:endParaRPr lang="en-GB" sz="1200" b="1" i="0" u="none" strike="noStrike" dirty="0">
                        <a:solidFill>
                          <a:srgbClr val="000000"/>
                        </a:solidFill>
                        <a:effectLst/>
                        <a:latin typeface="Aptos Narrow" panose="020B0004020202020204" pitchFamily="34" charset="0"/>
                      </a:endParaRPr>
                    </a:p>
                  </a:txBody>
                  <a:tcPr marL="7903" marR="7903" marT="7903" marB="0" anchor="b"/>
                </a:tc>
                <a:extLst>
                  <a:ext uri="{0D108BD9-81ED-4DB2-BD59-A6C34878D82A}">
                    <a16:rowId xmlns:a16="http://schemas.microsoft.com/office/drawing/2014/main" val="2255439508"/>
                  </a:ext>
                </a:extLst>
              </a:tr>
            </a:tbl>
          </a:graphicData>
        </a:graphic>
      </p:graphicFrame>
      <p:sp>
        <p:nvSpPr>
          <p:cNvPr id="8" name="Content Placeholder 3">
            <a:extLst>
              <a:ext uri="{FF2B5EF4-FFF2-40B4-BE49-F238E27FC236}">
                <a16:creationId xmlns:a16="http://schemas.microsoft.com/office/drawing/2014/main" id="{8F38CE9F-7F81-6651-C280-1D1D00545D48}"/>
              </a:ext>
            </a:extLst>
          </p:cNvPr>
          <p:cNvSpPr txBox="1">
            <a:spLocks/>
          </p:cNvSpPr>
          <p:nvPr/>
        </p:nvSpPr>
        <p:spPr>
          <a:xfrm>
            <a:off x="6233162" y="1825625"/>
            <a:ext cx="5722618" cy="4351338"/>
          </a:xfrm>
          <a:prstGeom prst="rect">
            <a:avLst/>
          </a:prstGeom>
        </p:spPr>
        <p:txBody>
          <a:bodyPr vert="horz" lIns="91440" tIns="45720" rIns="91440" bIns="45720" rtlCol="0">
            <a:normAutofit/>
          </a:bodyPr>
          <a:lstStyle>
            <a:lvl1pPr marL="228637" indent="-228637" algn="l" defTabSz="914547" rtl="0" eaLnBrk="1" latinLnBrk="0" hangingPunct="1">
              <a:lnSpc>
                <a:spcPct val="90000"/>
              </a:lnSpc>
              <a:spcBef>
                <a:spcPts val="1001"/>
              </a:spcBef>
              <a:buFont typeface="Arial" panose="020B0604020202020204" pitchFamily="34" charset="0"/>
              <a:buChar char="•"/>
              <a:defRPr lang="en-US" sz="2801" kern="1200">
                <a:solidFill>
                  <a:srgbClr val="233C70"/>
                </a:solidFill>
                <a:latin typeface="Arial" panose="020B0604020202020204" pitchFamily="34" charset="0"/>
                <a:ea typeface="+mn-ea"/>
                <a:cs typeface="Arial" panose="020B0604020202020204" pitchFamily="34" charset="0"/>
              </a:defRPr>
            </a:lvl1pPr>
            <a:lvl2pPr marL="685910" indent="-228637" algn="l" defTabSz="914547" rtl="0" eaLnBrk="1" latinLnBrk="0" hangingPunct="1">
              <a:lnSpc>
                <a:spcPct val="90000"/>
              </a:lnSpc>
              <a:spcBef>
                <a:spcPts val="500"/>
              </a:spcBef>
              <a:buFont typeface="Arial" panose="020B0604020202020204" pitchFamily="34" charset="0"/>
              <a:buChar char="•"/>
              <a:defRPr sz="2400" kern="1200">
                <a:solidFill>
                  <a:srgbClr val="233C70"/>
                </a:solidFill>
                <a:latin typeface="Arial" panose="020B0604020202020204" pitchFamily="34" charset="0"/>
                <a:ea typeface="+mn-ea"/>
                <a:cs typeface="Arial" panose="020B0604020202020204" pitchFamily="34" charset="0"/>
              </a:defRPr>
            </a:lvl2pPr>
            <a:lvl3pPr marL="1143183" indent="-228637" algn="l" defTabSz="914547" rtl="0" eaLnBrk="1" latinLnBrk="0" hangingPunct="1">
              <a:lnSpc>
                <a:spcPct val="90000"/>
              </a:lnSpc>
              <a:spcBef>
                <a:spcPts val="500"/>
              </a:spcBef>
              <a:buFont typeface="Arial" panose="020B0604020202020204" pitchFamily="34" charset="0"/>
              <a:buChar char="•"/>
              <a:defRPr sz="2000" kern="1200">
                <a:solidFill>
                  <a:srgbClr val="233C70"/>
                </a:solidFill>
                <a:latin typeface="Arial" panose="020B0604020202020204" pitchFamily="34" charset="0"/>
                <a:ea typeface="+mn-ea"/>
                <a:cs typeface="Arial" panose="020B0604020202020204" pitchFamily="34" charset="0"/>
              </a:defRPr>
            </a:lvl3pPr>
            <a:lvl4pPr marL="1600455" indent="-228637" algn="l" defTabSz="914547" rtl="0" eaLnBrk="1" latinLnBrk="0" hangingPunct="1">
              <a:lnSpc>
                <a:spcPct val="90000"/>
              </a:lnSpc>
              <a:spcBef>
                <a:spcPts val="500"/>
              </a:spcBef>
              <a:buFont typeface="Arial" panose="020B0604020202020204" pitchFamily="34" charset="0"/>
              <a:buChar char="•"/>
              <a:defRPr sz="1801" kern="1200">
                <a:solidFill>
                  <a:srgbClr val="233C70"/>
                </a:solidFill>
                <a:latin typeface="Arial" panose="020B0604020202020204" pitchFamily="34" charset="0"/>
                <a:ea typeface="+mn-ea"/>
                <a:cs typeface="Arial" panose="020B0604020202020204" pitchFamily="34" charset="0"/>
              </a:defRPr>
            </a:lvl4pPr>
            <a:lvl5pPr marL="2057729" indent="-228637" algn="l" defTabSz="914547" rtl="0" eaLnBrk="1" latinLnBrk="0" hangingPunct="1">
              <a:lnSpc>
                <a:spcPct val="90000"/>
              </a:lnSpc>
              <a:spcBef>
                <a:spcPts val="500"/>
              </a:spcBef>
              <a:buFont typeface="Arial" panose="020B0604020202020204" pitchFamily="34" charset="0"/>
              <a:buChar char="•"/>
              <a:defRPr sz="1801" kern="1200">
                <a:solidFill>
                  <a:srgbClr val="233C70"/>
                </a:solidFill>
                <a:latin typeface="Arial" panose="020B0604020202020204" pitchFamily="34" charset="0"/>
                <a:ea typeface="+mn-ea"/>
                <a:cs typeface="Arial" panose="020B0604020202020204" pitchFamily="34" charset="0"/>
              </a:defRPr>
            </a:lvl5pPr>
            <a:lvl6pPr marL="2515002" indent="-228637" algn="l" defTabSz="914547" rtl="0" eaLnBrk="1" latinLnBrk="0" hangingPunct="1">
              <a:lnSpc>
                <a:spcPct val="90000"/>
              </a:lnSpc>
              <a:spcBef>
                <a:spcPts val="500"/>
              </a:spcBef>
              <a:buFont typeface="Arial" panose="020B0604020202020204" pitchFamily="34" charset="0"/>
              <a:buChar char="•"/>
              <a:defRPr sz="1801" kern="1200">
                <a:solidFill>
                  <a:schemeClr val="tx1"/>
                </a:solidFill>
                <a:latin typeface="+mn-lt"/>
                <a:ea typeface="+mn-ea"/>
                <a:cs typeface="+mn-cs"/>
              </a:defRPr>
            </a:lvl6pPr>
            <a:lvl7pPr marL="2972275" indent="-228637" algn="l" defTabSz="914547" rtl="0" eaLnBrk="1" latinLnBrk="0" hangingPunct="1">
              <a:lnSpc>
                <a:spcPct val="90000"/>
              </a:lnSpc>
              <a:spcBef>
                <a:spcPts val="500"/>
              </a:spcBef>
              <a:buFont typeface="Arial" panose="020B0604020202020204" pitchFamily="34" charset="0"/>
              <a:buChar char="•"/>
              <a:defRPr sz="1801" kern="1200">
                <a:solidFill>
                  <a:schemeClr val="tx1"/>
                </a:solidFill>
                <a:latin typeface="+mn-lt"/>
                <a:ea typeface="+mn-ea"/>
                <a:cs typeface="+mn-cs"/>
              </a:defRPr>
            </a:lvl7pPr>
            <a:lvl8pPr marL="3429548" indent="-228637" algn="l" defTabSz="914547" rtl="0" eaLnBrk="1" latinLnBrk="0" hangingPunct="1">
              <a:lnSpc>
                <a:spcPct val="90000"/>
              </a:lnSpc>
              <a:spcBef>
                <a:spcPts val="500"/>
              </a:spcBef>
              <a:buFont typeface="Arial" panose="020B0604020202020204" pitchFamily="34" charset="0"/>
              <a:buChar char="•"/>
              <a:defRPr sz="1801" kern="1200">
                <a:solidFill>
                  <a:schemeClr val="tx1"/>
                </a:solidFill>
                <a:latin typeface="+mn-lt"/>
                <a:ea typeface="+mn-ea"/>
                <a:cs typeface="+mn-cs"/>
              </a:defRPr>
            </a:lvl8pPr>
            <a:lvl9pPr marL="3886821" indent="-228637" algn="l" defTabSz="914547" rtl="0" eaLnBrk="1" latinLnBrk="0" hangingPunct="1">
              <a:lnSpc>
                <a:spcPct val="90000"/>
              </a:lnSpc>
              <a:spcBef>
                <a:spcPts val="500"/>
              </a:spcBef>
              <a:buFont typeface="Arial" panose="020B0604020202020204" pitchFamily="34" charset="0"/>
              <a:buChar char="•"/>
              <a:defRPr sz="1801" kern="1200">
                <a:solidFill>
                  <a:schemeClr val="tx1"/>
                </a:solidFill>
                <a:latin typeface="+mn-lt"/>
                <a:ea typeface="+mn-ea"/>
                <a:cs typeface="+mn-cs"/>
              </a:defRPr>
            </a:lvl9pPr>
          </a:lstStyle>
          <a:p>
            <a:r>
              <a:rPr lang="pl-PL" dirty="0" err="1"/>
              <a:t>Which</a:t>
            </a:r>
            <a:r>
              <a:rPr lang="pl-PL" dirty="0"/>
              <a:t> </a:t>
            </a:r>
            <a:r>
              <a:rPr lang="pl-PL" dirty="0" err="1"/>
              <a:t>city</a:t>
            </a:r>
            <a:r>
              <a:rPr lang="pl-PL" dirty="0"/>
              <a:t> </a:t>
            </a:r>
            <a:r>
              <a:rPr lang="pl-PL" dirty="0" err="1"/>
              <a:t>would</a:t>
            </a:r>
            <a:r>
              <a:rPr lang="pl-PL" dirty="0"/>
              <a:t> </a:t>
            </a:r>
            <a:r>
              <a:rPr lang="pl-PL" dirty="0" err="1"/>
              <a:t>disappear</a:t>
            </a:r>
            <a:r>
              <a:rPr lang="pl-PL" dirty="0"/>
              <a:t>?</a:t>
            </a:r>
          </a:p>
          <a:p>
            <a:pPr lvl="1"/>
            <a:r>
              <a:rPr lang="pl-PL" dirty="0"/>
              <a:t>Total: </a:t>
            </a:r>
            <a:r>
              <a:rPr lang="en-GB" dirty="0"/>
              <a:t>Lübeck </a:t>
            </a:r>
            <a:r>
              <a:rPr lang="pl-PL" dirty="0"/>
              <a:t>(Germany)</a:t>
            </a:r>
          </a:p>
          <a:p>
            <a:pPr lvl="1"/>
            <a:r>
              <a:rPr lang="pl-PL" dirty="0"/>
              <a:t>Germany  - </a:t>
            </a:r>
            <a:r>
              <a:rPr lang="en-GB" dirty="0"/>
              <a:t>Riesa</a:t>
            </a:r>
            <a:r>
              <a:rPr lang="pl-PL" dirty="0"/>
              <a:t> </a:t>
            </a:r>
            <a:r>
              <a:rPr lang="pl-PL" dirty="0" err="1"/>
              <a:t>or</a:t>
            </a:r>
            <a:r>
              <a:rPr lang="pl-PL" dirty="0"/>
              <a:t> </a:t>
            </a:r>
            <a:r>
              <a:rPr lang="pl-PL" dirty="0" err="1"/>
              <a:t>Bernburg</a:t>
            </a:r>
            <a:r>
              <a:rPr lang="pl-PL" dirty="0"/>
              <a:t> (</a:t>
            </a:r>
            <a:r>
              <a:rPr lang="pl-PL" dirty="0" err="1"/>
              <a:t>Saale</a:t>
            </a:r>
            <a:r>
              <a:rPr lang="pl-PL" dirty="0"/>
              <a:t>)</a:t>
            </a:r>
          </a:p>
          <a:p>
            <a:pPr lvl="1"/>
            <a:r>
              <a:rPr lang="pl-PL" dirty="0"/>
              <a:t>Poland – Gorlice </a:t>
            </a:r>
            <a:r>
              <a:rPr lang="pl-PL" dirty="0" err="1"/>
              <a:t>or</a:t>
            </a:r>
            <a:r>
              <a:rPr lang="pl-PL" dirty="0"/>
              <a:t> </a:t>
            </a:r>
            <a:r>
              <a:rPr lang="en-GB" dirty="0"/>
              <a:t>K</a:t>
            </a:r>
            <a:r>
              <a:rPr lang="pl-PL" dirty="0"/>
              <a:t>e</a:t>
            </a:r>
            <a:r>
              <a:rPr lang="en-GB" dirty="0" err="1"/>
              <a:t>trzyn</a:t>
            </a:r>
            <a:endParaRPr lang="pl-PL" dirty="0"/>
          </a:p>
          <a:p>
            <a:pPr lvl="1"/>
            <a:r>
              <a:rPr lang="pl-PL" dirty="0" err="1"/>
              <a:t>Croatia</a:t>
            </a:r>
            <a:r>
              <a:rPr lang="pl-PL" dirty="0"/>
              <a:t> – </a:t>
            </a:r>
            <a:r>
              <a:rPr lang="en-GB" dirty="0" err="1"/>
              <a:t>Skradin</a:t>
            </a:r>
            <a:r>
              <a:rPr lang="pl-PL" dirty="0"/>
              <a:t> </a:t>
            </a:r>
            <a:r>
              <a:rPr lang="pl-PL" dirty="0" err="1"/>
              <a:t>or</a:t>
            </a:r>
            <a:r>
              <a:rPr lang="pl-PL" dirty="0"/>
              <a:t> </a:t>
            </a:r>
            <a:r>
              <a:rPr lang="en-GB" dirty="0" err="1"/>
              <a:t>Vrbovsko</a:t>
            </a:r>
            <a:endParaRPr lang="pl-PL" dirty="0"/>
          </a:p>
          <a:p>
            <a:pPr lvl="1"/>
            <a:r>
              <a:rPr lang="pl-PL" dirty="0" err="1"/>
              <a:t>Italy</a:t>
            </a:r>
            <a:r>
              <a:rPr lang="pl-PL" dirty="0"/>
              <a:t> – </a:t>
            </a:r>
            <a:r>
              <a:rPr lang="en-GB" dirty="0" err="1"/>
              <a:t>Nardò</a:t>
            </a:r>
            <a:r>
              <a:rPr lang="pl-PL" dirty="0"/>
              <a:t> </a:t>
            </a:r>
            <a:r>
              <a:rPr lang="pl-PL" dirty="0" err="1"/>
              <a:t>or</a:t>
            </a:r>
            <a:r>
              <a:rPr lang="pl-PL" dirty="0"/>
              <a:t> </a:t>
            </a:r>
            <a:r>
              <a:rPr lang="en-GB" dirty="0"/>
              <a:t>Gubbio</a:t>
            </a:r>
            <a:endParaRPr lang="pl-PL" dirty="0"/>
          </a:p>
          <a:p>
            <a:pPr lvl="1"/>
            <a:r>
              <a:rPr lang="pl-PL" dirty="0" err="1"/>
              <a:t>Sweden</a:t>
            </a:r>
            <a:r>
              <a:rPr lang="pl-PL" dirty="0"/>
              <a:t> - </a:t>
            </a:r>
            <a:r>
              <a:rPr lang="en-GB" dirty="0" err="1"/>
              <a:t>Ljungaverk</a:t>
            </a:r>
            <a:r>
              <a:rPr lang="en-GB" dirty="0"/>
              <a:t> och </a:t>
            </a:r>
            <a:r>
              <a:rPr lang="en-GB" dirty="0" err="1"/>
              <a:t>Fränsta</a:t>
            </a:r>
            <a:r>
              <a:rPr lang="pl-PL" dirty="0"/>
              <a:t> </a:t>
            </a:r>
            <a:r>
              <a:rPr lang="pl-PL" dirty="0" err="1"/>
              <a:t>or</a:t>
            </a:r>
            <a:r>
              <a:rPr lang="pl-PL" dirty="0"/>
              <a:t> </a:t>
            </a:r>
            <a:r>
              <a:rPr lang="en-GB" dirty="0" err="1"/>
              <a:t>Norsjö</a:t>
            </a:r>
            <a:endParaRPr lang="pl-PL" dirty="0"/>
          </a:p>
          <a:p>
            <a:pPr lvl="1"/>
            <a:endParaRPr lang="pl-PL" dirty="0"/>
          </a:p>
        </p:txBody>
      </p:sp>
      <p:pic>
        <p:nvPicPr>
          <p:cNvPr id="10" name="Picture 9">
            <a:extLst>
              <a:ext uri="{FF2B5EF4-FFF2-40B4-BE49-F238E27FC236}">
                <a16:creationId xmlns:a16="http://schemas.microsoft.com/office/drawing/2014/main" id="{8CE30964-6BC9-1D93-DF99-90620752B27F}"/>
              </a:ext>
            </a:extLst>
          </p:cNvPr>
          <p:cNvPicPr>
            <a:picLocks noChangeAspect="1"/>
          </p:cNvPicPr>
          <p:nvPr/>
        </p:nvPicPr>
        <p:blipFill>
          <a:blip r:embed="rId3"/>
          <a:stretch>
            <a:fillRect/>
          </a:stretch>
        </p:blipFill>
        <p:spPr>
          <a:xfrm>
            <a:off x="8671560" y="5040036"/>
            <a:ext cx="2922270" cy="1688423"/>
          </a:xfrm>
          <a:prstGeom prst="rect">
            <a:avLst/>
          </a:prstGeom>
        </p:spPr>
      </p:pic>
    </p:spTree>
    <p:extLst>
      <p:ext uri="{BB962C8B-B14F-4D97-AF65-F5344CB8AC3E}">
        <p14:creationId xmlns:p14="http://schemas.microsoft.com/office/powerpoint/2010/main" val="425961751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98611AE6-B9B6-1157-FBD4-4CA73D16F7FF}"/>
              </a:ext>
            </a:extLst>
          </p:cNvPr>
          <p:cNvSpPr>
            <a:spLocks noGrp="1"/>
          </p:cNvSpPr>
          <p:nvPr>
            <p:ph type="title"/>
          </p:nvPr>
        </p:nvSpPr>
        <p:spPr/>
        <p:txBody>
          <a:bodyPr/>
          <a:lstStyle/>
          <a:p>
            <a:endParaRPr lang="en-GB"/>
          </a:p>
        </p:txBody>
      </p:sp>
      <p:pic>
        <p:nvPicPr>
          <p:cNvPr id="7" name="Picture 6">
            <a:extLst>
              <a:ext uri="{FF2B5EF4-FFF2-40B4-BE49-F238E27FC236}">
                <a16:creationId xmlns:a16="http://schemas.microsoft.com/office/drawing/2014/main" id="{E2FB1708-EAFA-9911-3603-8F1152D8E4A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343699" y="-1"/>
            <a:ext cx="4848301" cy="6858000"/>
          </a:xfrm>
          <a:prstGeom prst="rect">
            <a:avLst/>
          </a:prstGeom>
        </p:spPr>
      </p:pic>
      <p:pic>
        <p:nvPicPr>
          <p:cNvPr id="5" name="Content Placeholder 4">
            <a:extLst>
              <a:ext uri="{FF2B5EF4-FFF2-40B4-BE49-F238E27FC236}">
                <a16:creationId xmlns:a16="http://schemas.microsoft.com/office/drawing/2014/main" id="{3DB85312-27A7-4550-49DB-E0370790EF01}"/>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953838" y="0"/>
            <a:ext cx="4848301" cy="6858001"/>
          </a:xfrm>
          <a:prstGeom prst="rect">
            <a:avLst/>
          </a:prstGeom>
        </p:spPr>
      </p:pic>
      <p:pic>
        <p:nvPicPr>
          <p:cNvPr id="8" name="Picture 7" descr="A picture containing shape&#10;&#10;Description automatically generated">
            <a:extLst>
              <a:ext uri="{FF2B5EF4-FFF2-40B4-BE49-F238E27FC236}">
                <a16:creationId xmlns:a16="http://schemas.microsoft.com/office/drawing/2014/main" id="{E2ACA03C-4BEB-EE4A-E379-0D386F3502D4}"/>
              </a:ext>
            </a:extLst>
          </p:cNvPr>
          <p:cNvPicPr>
            <a:picLocks noChangeAspect="1"/>
          </p:cNvPicPr>
          <p:nvPr/>
        </p:nvPicPr>
        <p:blipFill rotWithShape="1">
          <a:blip r:embed="rId4" cstate="email">
            <a:extLst>
              <a:ext uri="{28A0092B-C50C-407E-A947-70E740481C1C}">
                <a14:useLocalDpi xmlns:a14="http://schemas.microsoft.com/office/drawing/2010/main" val="0"/>
              </a:ext>
            </a:extLst>
          </a:blip>
          <a:srcRect l="1406" r="88044" b="45972"/>
          <a:stretch/>
        </p:blipFill>
        <p:spPr>
          <a:xfrm>
            <a:off x="-1" y="0"/>
            <a:ext cx="1953839" cy="6857999"/>
          </a:xfrm>
          <a:prstGeom prst="rect">
            <a:avLst/>
          </a:prstGeom>
        </p:spPr>
      </p:pic>
    </p:spTree>
    <p:extLst>
      <p:ext uri="{BB962C8B-B14F-4D97-AF65-F5344CB8AC3E}">
        <p14:creationId xmlns:p14="http://schemas.microsoft.com/office/powerpoint/2010/main" val="129857711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FB3085-ACAB-C901-87EA-BFFD1A2D9AD7}"/>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498410CA-DDE0-B146-9089-E388703ED1A0}"/>
              </a:ext>
            </a:extLst>
          </p:cNvPr>
          <p:cNvSpPr>
            <a:spLocks noGrp="1"/>
          </p:cNvSpPr>
          <p:nvPr>
            <p:ph type="title"/>
          </p:nvPr>
        </p:nvSpPr>
        <p:spPr/>
        <p:txBody>
          <a:bodyPr/>
          <a:lstStyle/>
          <a:p>
            <a:endParaRPr lang="en-GB" dirty="0"/>
          </a:p>
        </p:txBody>
      </p:sp>
      <p:pic>
        <p:nvPicPr>
          <p:cNvPr id="9" name="Content Placeholder 8">
            <a:extLst>
              <a:ext uri="{FF2B5EF4-FFF2-40B4-BE49-F238E27FC236}">
                <a16:creationId xmlns:a16="http://schemas.microsoft.com/office/drawing/2014/main" id="{D4461644-A93B-307F-20EF-BC4E2B1092E5}"/>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7343700" y="0"/>
            <a:ext cx="4848300" cy="6858000"/>
          </a:xfrm>
          <a:prstGeom prst="rect">
            <a:avLst/>
          </a:prstGeom>
        </p:spPr>
      </p:pic>
      <p:pic>
        <p:nvPicPr>
          <p:cNvPr id="8" name="Picture 7" descr="A picture containing shape&#10;&#10;Description automatically generated">
            <a:extLst>
              <a:ext uri="{FF2B5EF4-FFF2-40B4-BE49-F238E27FC236}">
                <a16:creationId xmlns:a16="http://schemas.microsoft.com/office/drawing/2014/main" id="{6D4D748F-8FC9-E87C-5473-58EAA6BACA76}"/>
              </a:ext>
            </a:extLst>
          </p:cNvPr>
          <p:cNvPicPr>
            <a:picLocks noChangeAspect="1"/>
          </p:cNvPicPr>
          <p:nvPr/>
        </p:nvPicPr>
        <p:blipFill rotWithShape="1">
          <a:blip r:embed="rId3" cstate="email">
            <a:extLst>
              <a:ext uri="{28A0092B-C50C-407E-A947-70E740481C1C}">
                <a14:useLocalDpi xmlns:a14="http://schemas.microsoft.com/office/drawing/2010/main" val="0"/>
              </a:ext>
            </a:extLst>
          </a:blip>
          <a:srcRect l="1406" r="88044" b="45972"/>
          <a:stretch/>
        </p:blipFill>
        <p:spPr>
          <a:xfrm>
            <a:off x="-1" y="0"/>
            <a:ext cx="1953839" cy="6857999"/>
          </a:xfrm>
          <a:prstGeom prst="rect">
            <a:avLst/>
          </a:prstGeom>
        </p:spPr>
      </p:pic>
      <p:pic>
        <p:nvPicPr>
          <p:cNvPr id="7" name="Picture 6">
            <a:extLst>
              <a:ext uri="{FF2B5EF4-FFF2-40B4-BE49-F238E27FC236}">
                <a16:creationId xmlns:a16="http://schemas.microsoft.com/office/drawing/2014/main" id="{49413911-D191-D912-834C-9E35EE8FF89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953838" y="0"/>
            <a:ext cx="4848301" cy="6858000"/>
          </a:xfrm>
          <a:prstGeom prst="rect">
            <a:avLst/>
          </a:prstGeom>
        </p:spPr>
      </p:pic>
    </p:spTree>
    <p:extLst>
      <p:ext uri="{BB962C8B-B14F-4D97-AF65-F5344CB8AC3E}">
        <p14:creationId xmlns:p14="http://schemas.microsoft.com/office/powerpoint/2010/main" val="28018259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2452107" y="555411"/>
            <a:ext cx="7303602" cy="541174"/>
          </a:xfrm>
          <a:prstGeom prst="rect">
            <a:avLst/>
          </a:prstGeom>
          <a:noFill/>
        </p:spPr>
        <p:txBody>
          <a:bodyPr wrap="none" rtlCol="0" anchor="ctr" anchorCtr="0">
            <a:spAutoFit/>
          </a:bodyPr>
          <a:lstStyle/>
          <a:p>
            <a:pPr algn="ctr">
              <a:lnSpc>
                <a:spcPts val="3530"/>
              </a:lnSpc>
            </a:pPr>
            <a:r>
              <a:rPr lang="en-US" sz="3000" b="1" spc="100">
                <a:solidFill>
                  <a:schemeClr val="tx2"/>
                </a:solidFill>
                <a:latin typeface="Montserrat" charset="0"/>
                <a:ea typeface="Montserrat" charset="0"/>
                <a:cs typeface="Montserrat" charset="0"/>
              </a:rPr>
              <a:t>Erasmus</a:t>
            </a:r>
            <a:r>
              <a:rPr lang="pl-PL" sz="3000" b="1" spc="100">
                <a:solidFill>
                  <a:srgbClr val="0070C0"/>
                </a:solidFill>
                <a:latin typeface="Montserrat" charset="0"/>
                <a:ea typeface="Montserrat" charset="0"/>
                <a:cs typeface="Montserrat" charset="0"/>
              </a:rPr>
              <a:t>+ </a:t>
            </a:r>
            <a:r>
              <a:rPr lang="en-GB" sz="3000" b="1" spc="100">
                <a:solidFill>
                  <a:schemeClr val="tx2"/>
                </a:solidFill>
                <a:latin typeface="Montserrat" charset="0"/>
              </a:rPr>
              <a:t>Strategic Partnerships </a:t>
            </a:r>
            <a:endParaRPr lang="en-US" sz="3000" b="1" spc="100">
              <a:solidFill>
                <a:schemeClr val="tx2"/>
              </a:solidFill>
              <a:latin typeface="Montserrat" charset="0"/>
            </a:endParaRPr>
          </a:p>
        </p:txBody>
      </p:sp>
      <p:sp>
        <p:nvSpPr>
          <p:cNvPr id="10" name="TextBox 9"/>
          <p:cNvSpPr txBox="1"/>
          <p:nvPr/>
        </p:nvSpPr>
        <p:spPr>
          <a:xfrm>
            <a:off x="829636" y="1664553"/>
            <a:ext cx="184731" cy="246221"/>
          </a:xfrm>
          <a:prstGeom prst="rect">
            <a:avLst/>
          </a:prstGeom>
          <a:noFill/>
        </p:spPr>
        <p:txBody>
          <a:bodyPr wrap="none" rtlCol="0" anchor="ctr" anchorCtr="0">
            <a:spAutoFit/>
          </a:bodyPr>
          <a:lstStyle/>
          <a:p>
            <a:endParaRPr lang="en-US" sz="1000" b="1">
              <a:solidFill>
                <a:schemeClr val="tx2"/>
              </a:solidFill>
              <a:latin typeface="Montserrat" charset="0"/>
              <a:ea typeface="Montserrat" charset="0"/>
              <a:cs typeface="Montserrat" charset="0"/>
            </a:endParaRPr>
          </a:p>
        </p:txBody>
      </p:sp>
      <p:sp>
        <p:nvSpPr>
          <p:cNvPr id="17" name="Subtitle 2">
            <a:extLst>
              <a:ext uri="{FF2B5EF4-FFF2-40B4-BE49-F238E27FC236}">
                <a16:creationId xmlns:a16="http://schemas.microsoft.com/office/drawing/2014/main" id="{3F925220-C477-4ACF-AE28-290923D35621}"/>
              </a:ext>
            </a:extLst>
          </p:cNvPr>
          <p:cNvSpPr txBox="1">
            <a:spLocks/>
          </p:cNvSpPr>
          <p:nvPr/>
        </p:nvSpPr>
        <p:spPr>
          <a:xfrm>
            <a:off x="2075316" y="1994213"/>
            <a:ext cx="9805307" cy="1093795"/>
          </a:xfrm>
          <a:prstGeom prst="rect">
            <a:avLst/>
          </a:prstGeom>
        </p:spPr>
        <p:txBody>
          <a:bodyPr vert="horz" wrap="square" lIns="108745" tIns="54373" rIns="108745" bIns="54373"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marL="285750" indent="-285750" algn="l">
              <a:lnSpc>
                <a:spcPct val="114000"/>
              </a:lnSpc>
              <a:buFont typeface="Arial" panose="020B0604020202020204" pitchFamily="34" charset="0"/>
              <a:buChar char="•"/>
            </a:pPr>
            <a:r>
              <a:rPr lang="en-GB" sz="1800">
                <a:solidFill>
                  <a:schemeClr val="tx1"/>
                </a:solidFill>
                <a:latin typeface="Source Sans Pro" charset="0"/>
                <a:ea typeface="Source Sans Pro" charset="0"/>
                <a:cs typeface="Source Sans Pro" charset="0"/>
              </a:rPr>
              <a:t>Increasing quality in the work, activities and practices of organisations and institutions involved, opening up to new actors not naturally included within one sector</a:t>
            </a:r>
            <a:endParaRPr lang="pl-PL" sz="1800">
              <a:solidFill>
                <a:schemeClr val="tx1"/>
              </a:solidFill>
              <a:latin typeface="Source Sans Pro" charset="0"/>
              <a:ea typeface="Source Sans Pro" charset="0"/>
              <a:cs typeface="Source Sans Pro" charset="0"/>
            </a:endParaRPr>
          </a:p>
          <a:p>
            <a:pPr marL="285750" indent="-285750" algn="l">
              <a:lnSpc>
                <a:spcPct val="114000"/>
              </a:lnSpc>
              <a:buFont typeface="Arial" panose="020B0604020202020204" pitchFamily="34" charset="0"/>
              <a:buChar char="•"/>
            </a:pPr>
            <a:r>
              <a:rPr lang="en-GB" sz="1800">
                <a:solidFill>
                  <a:schemeClr val="tx1"/>
                </a:solidFill>
                <a:latin typeface="Source Sans Pro" charset="0"/>
                <a:ea typeface="Source Sans Pro" charset="0"/>
                <a:cs typeface="Source Sans Pro" charset="0"/>
              </a:rPr>
              <a:t>Building </a:t>
            </a:r>
            <a:r>
              <a:rPr lang="pl-PL" sz="1800">
                <a:solidFill>
                  <a:schemeClr val="tx1"/>
                </a:solidFill>
                <a:latin typeface="Source Sans Pro" charset="0"/>
                <a:ea typeface="Source Sans Pro" charset="0"/>
                <a:cs typeface="Source Sans Pro" charset="0"/>
              </a:rPr>
              <a:t>the </a:t>
            </a:r>
            <a:r>
              <a:rPr lang="en-GB" sz="1800">
                <a:solidFill>
                  <a:schemeClr val="tx1"/>
                </a:solidFill>
                <a:latin typeface="Source Sans Pro" charset="0"/>
                <a:ea typeface="Source Sans Pro" charset="0"/>
                <a:cs typeface="Source Sans Pro" charset="0"/>
              </a:rPr>
              <a:t>capacity of organisations to work transnationally and across sectors</a:t>
            </a:r>
            <a:endParaRPr lang="en-US" sz="1800">
              <a:solidFill>
                <a:schemeClr val="tx1"/>
              </a:solidFill>
              <a:latin typeface="Source Sans Pro" charset="0"/>
              <a:ea typeface="Source Sans Pro" charset="0"/>
              <a:cs typeface="Source Sans Pro" charset="0"/>
            </a:endParaRPr>
          </a:p>
        </p:txBody>
      </p:sp>
      <p:sp>
        <p:nvSpPr>
          <p:cNvPr id="18" name="TextBox 17">
            <a:extLst>
              <a:ext uri="{FF2B5EF4-FFF2-40B4-BE49-F238E27FC236}">
                <a16:creationId xmlns:a16="http://schemas.microsoft.com/office/drawing/2014/main" id="{AF60E571-73DB-43AD-A1DF-5B9FCCACBDEF}"/>
              </a:ext>
            </a:extLst>
          </p:cNvPr>
          <p:cNvSpPr txBox="1"/>
          <p:nvPr/>
        </p:nvSpPr>
        <p:spPr>
          <a:xfrm>
            <a:off x="2388383" y="1266367"/>
            <a:ext cx="3707617" cy="541174"/>
          </a:xfrm>
          <a:prstGeom prst="rect">
            <a:avLst/>
          </a:prstGeom>
          <a:noFill/>
        </p:spPr>
        <p:txBody>
          <a:bodyPr wrap="square" rtlCol="0" anchor="ctr" anchorCtr="0">
            <a:spAutoFit/>
          </a:bodyPr>
          <a:lstStyle/>
          <a:p>
            <a:pPr algn="ctr">
              <a:lnSpc>
                <a:spcPts val="3530"/>
              </a:lnSpc>
            </a:pPr>
            <a:r>
              <a:rPr lang="en-US" sz="3000" b="1" spc="100" dirty="0">
                <a:solidFill>
                  <a:schemeClr val="tx2"/>
                </a:solidFill>
                <a:latin typeface="Montserrat" charset="0"/>
                <a:ea typeface="Montserrat" charset="0"/>
                <a:cs typeface="Montserrat" charset="0"/>
              </a:rPr>
              <a:t>What is the aim</a:t>
            </a:r>
          </a:p>
        </p:txBody>
      </p:sp>
      <p:pic>
        <p:nvPicPr>
          <p:cNvPr id="1026" name="Picture 2">
            <a:extLst>
              <a:ext uri="{FF2B5EF4-FFF2-40B4-BE49-F238E27FC236}">
                <a16:creationId xmlns:a16="http://schemas.microsoft.com/office/drawing/2014/main" id="{E5429B29-6DD8-834E-C30B-65ABEB862F3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45388" y="3274680"/>
            <a:ext cx="6065162" cy="3408630"/>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1" descr="A picture containing shape&#10;&#10;Description automatically generated">
            <a:extLst>
              <a:ext uri="{FF2B5EF4-FFF2-40B4-BE49-F238E27FC236}">
                <a16:creationId xmlns:a16="http://schemas.microsoft.com/office/drawing/2014/main" id="{0E12EAA4-AC35-822D-69B0-9625BA4FC85B}"/>
              </a:ext>
            </a:extLst>
          </p:cNvPr>
          <p:cNvPicPr>
            <a:picLocks noChangeAspect="1"/>
          </p:cNvPicPr>
          <p:nvPr/>
        </p:nvPicPr>
        <p:blipFill rotWithShape="1">
          <a:blip r:embed="rId3" cstate="email">
            <a:extLst>
              <a:ext uri="{28A0092B-C50C-407E-A947-70E740481C1C}">
                <a14:useLocalDpi xmlns:a14="http://schemas.microsoft.com/office/drawing/2010/main" val="0"/>
              </a:ext>
            </a:extLst>
          </a:blip>
          <a:srcRect l="1406" r="88044" b="45972"/>
          <a:stretch/>
        </p:blipFill>
        <p:spPr>
          <a:xfrm>
            <a:off x="-1" y="0"/>
            <a:ext cx="1953839" cy="6857999"/>
          </a:xfrm>
          <a:prstGeom prst="rect">
            <a:avLst/>
          </a:prstGeom>
        </p:spPr>
      </p:pic>
    </p:spTree>
    <p:extLst>
      <p:ext uri="{BB962C8B-B14F-4D97-AF65-F5344CB8AC3E}">
        <p14:creationId xmlns:p14="http://schemas.microsoft.com/office/powerpoint/2010/main" val="21004975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Subtitle 2"/>
          <p:cNvSpPr txBox="1">
            <a:spLocks/>
          </p:cNvSpPr>
          <p:nvPr/>
        </p:nvSpPr>
        <p:spPr>
          <a:xfrm>
            <a:off x="2788657" y="2449869"/>
            <a:ext cx="8995356" cy="2774640"/>
          </a:xfrm>
          <a:prstGeom prst="rect">
            <a:avLst/>
          </a:prstGeom>
        </p:spPr>
        <p:txBody>
          <a:bodyPr vert="horz" wrap="square" lIns="108745" tIns="54373" rIns="108745" bIns="54373"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marL="361157" indent="-361157" algn="l">
              <a:lnSpc>
                <a:spcPct val="100000"/>
              </a:lnSpc>
              <a:spcBef>
                <a:spcPts val="500"/>
              </a:spcBef>
              <a:buAutoNum type="arabicParenR"/>
            </a:pPr>
            <a:r>
              <a:rPr lang="en-GB" sz="1600" dirty="0">
                <a:solidFill>
                  <a:schemeClr val="tx1"/>
                </a:solidFill>
                <a:latin typeface="Source Sans Pro" charset="0"/>
                <a:ea typeface="Source Sans Pro" charset="0"/>
                <a:cs typeface="Source Sans Pro" charset="0"/>
              </a:rPr>
              <a:t>Development of methodologies for the creation of didactic and training materials in the NWRSA area with the development of competence certification</a:t>
            </a:r>
          </a:p>
          <a:p>
            <a:pPr marL="361157" indent="-361157" algn="l">
              <a:lnSpc>
                <a:spcPct val="100000"/>
              </a:lnSpc>
              <a:spcBef>
                <a:spcPts val="500"/>
              </a:spcBef>
              <a:buAutoNum type="arabicParenR" startAt="2"/>
            </a:pPr>
            <a:r>
              <a:rPr lang="en-GB" sz="1600" dirty="0">
                <a:solidFill>
                  <a:schemeClr val="tx1"/>
                </a:solidFill>
                <a:latin typeface="Source Sans Pro" charset="0"/>
                <a:ea typeface="Source Sans Pro" charset="0"/>
                <a:cs typeface="Source Sans Pro" charset="0"/>
              </a:rPr>
              <a:t>Knowledge database of stakeholders and professionals in RISM</a:t>
            </a:r>
          </a:p>
          <a:p>
            <a:pPr algn="l">
              <a:lnSpc>
                <a:spcPct val="100000"/>
              </a:lnSpc>
              <a:spcBef>
                <a:spcPts val="500"/>
              </a:spcBef>
            </a:pPr>
            <a:endParaRPr lang="en-GB" sz="1600" dirty="0">
              <a:solidFill>
                <a:schemeClr val="tx1"/>
              </a:solidFill>
              <a:latin typeface="Source Sans Pro" charset="0"/>
              <a:ea typeface="Source Sans Pro" charset="0"/>
              <a:cs typeface="Source Sans Pro" charset="0"/>
            </a:endParaRPr>
          </a:p>
          <a:p>
            <a:pPr marL="361157" indent="-361157" algn="l">
              <a:lnSpc>
                <a:spcPct val="100000"/>
              </a:lnSpc>
              <a:spcBef>
                <a:spcPts val="500"/>
              </a:spcBef>
            </a:pPr>
            <a:r>
              <a:rPr lang="en-GB" sz="1600" dirty="0">
                <a:solidFill>
                  <a:schemeClr val="tx1"/>
                </a:solidFill>
                <a:latin typeface="Source Sans Pro" charset="0"/>
                <a:ea typeface="Source Sans Pro" charset="0"/>
                <a:cs typeface="Source Sans Pro" charset="0"/>
              </a:rPr>
              <a:t>3) 	Development of didactic and training materials for six topics in the NWRSA</a:t>
            </a:r>
          </a:p>
          <a:p>
            <a:pPr marL="361157" indent="-361157" algn="l">
              <a:lnSpc>
                <a:spcPct val="100000"/>
              </a:lnSpc>
              <a:spcBef>
                <a:spcPts val="500"/>
              </a:spcBef>
            </a:pPr>
            <a:endParaRPr lang="en-GB" sz="1600" dirty="0">
              <a:solidFill>
                <a:schemeClr val="tx1"/>
              </a:solidFill>
              <a:latin typeface="Source Sans Pro" charset="0"/>
              <a:ea typeface="Source Sans Pro" charset="0"/>
              <a:cs typeface="Source Sans Pro" charset="0"/>
            </a:endParaRPr>
          </a:p>
          <a:p>
            <a:pPr marL="361157" indent="-361157" algn="l">
              <a:lnSpc>
                <a:spcPct val="100000"/>
              </a:lnSpc>
              <a:spcBef>
                <a:spcPts val="500"/>
              </a:spcBef>
              <a:buAutoNum type="arabicParenR" startAt="4"/>
            </a:pPr>
            <a:r>
              <a:rPr lang="en-GB" sz="1600" dirty="0">
                <a:solidFill>
                  <a:schemeClr val="tx1"/>
                </a:solidFill>
                <a:latin typeface="Source Sans Pro" charset="0"/>
                <a:ea typeface="Source Sans Pro" charset="0"/>
                <a:cs typeface="Source Sans Pro" charset="0"/>
              </a:rPr>
              <a:t>E-learning platform with provided materials and methodologies from the NWRSA</a:t>
            </a:r>
          </a:p>
          <a:p>
            <a:pPr marL="361157" indent="-361157" algn="l">
              <a:lnSpc>
                <a:spcPct val="100000"/>
              </a:lnSpc>
              <a:spcBef>
                <a:spcPts val="500"/>
              </a:spcBef>
              <a:buAutoNum type="arabicParenR" startAt="4"/>
            </a:pPr>
            <a:endParaRPr lang="en-GB" sz="1600" dirty="0">
              <a:solidFill>
                <a:schemeClr val="tx1"/>
              </a:solidFill>
              <a:latin typeface="Source Sans Pro" charset="0"/>
              <a:ea typeface="Source Sans Pro" charset="0"/>
              <a:cs typeface="Source Sans Pro" charset="0"/>
            </a:endParaRPr>
          </a:p>
          <a:p>
            <a:pPr marL="361157" indent="-361157" algn="l">
              <a:lnSpc>
                <a:spcPct val="100000"/>
              </a:lnSpc>
              <a:spcBef>
                <a:spcPts val="500"/>
              </a:spcBef>
            </a:pPr>
            <a:r>
              <a:rPr lang="en-GB" sz="1600" dirty="0">
                <a:solidFill>
                  <a:schemeClr val="tx1"/>
                </a:solidFill>
                <a:latin typeface="Source Sans Pro" charset="0"/>
                <a:ea typeface="Source Sans Pro" charset="0"/>
                <a:cs typeface="Source Sans Pro" charset="0"/>
              </a:rPr>
              <a:t>5)	Organising two pilot</a:t>
            </a:r>
            <a:r>
              <a:rPr lang="pl-PL" sz="1600" dirty="0">
                <a:solidFill>
                  <a:schemeClr val="tx1"/>
                </a:solidFill>
                <a:latin typeface="Source Sans Pro" charset="0"/>
                <a:ea typeface="Source Sans Pro" charset="0"/>
                <a:cs typeface="Source Sans Pro" charset="0"/>
              </a:rPr>
              <a:t> </a:t>
            </a:r>
            <a:r>
              <a:rPr lang="pl-PL" sz="1600" dirty="0" err="1">
                <a:solidFill>
                  <a:schemeClr val="tx1"/>
                </a:solidFill>
                <a:latin typeface="Source Sans Pro" charset="0"/>
                <a:ea typeface="Source Sans Pro" charset="0"/>
                <a:cs typeface="Source Sans Pro" charset="0"/>
              </a:rPr>
              <a:t>schools</a:t>
            </a:r>
            <a:r>
              <a:rPr lang="pl-PL" sz="1600" dirty="0">
                <a:solidFill>
                  <a:schemeClr val="tx1"/>
                </a:solidFill>
                <a:latin typeface="Source Sans Pro" charset="0"/>
                <a:ea typeface="Source Sans Pro" charset="0"/>
                <a:cs typeface="Source Sans Pro" charset="0"/>
              </a:rPr>
              <a:t> </a:t>
            </a:r>
            <a:r>
              <a:rPr lang="en-GB" sz="1600" dirty="0">
                <a:solidFill>
                  <a:schemeClr val="tx1"/>
                </a:solidFill>
                <a:latin typeface="Source Sans Pro" charset="0"/>
                <a:ea typeface="Source Sans Pro" charset="0"/>
                <a:cs typeface="Source Sans Pro" charset="0"/>
              </a:rPr>
              <a:t>for road safety</a:t>
            </a:r>
            <a:r>
              <a:rPr lang="pl-PL" sz="1600" dirty="0">
                <a:solidFill>
                  <a:schemeClr val="tx1"/>
                </a:solidFill>
                <a:latin typeface="Source Sans Pro" charset="0"/>
                <a:ea typeface="Source Sans Pro" charset="0"/>
                <a:cs typeface="Source Sans Pro" charset="0"/>
              </a:rPr>
              <a:t> </a:t>
            </a:r>
            <a:r>
              <a:rPr lang="pl-PL" sz="1600" dirty="0" err="1">
                <a:solidFill>
                  <a:schemeClr val="tx1"/>
                </a:solidFill>
                <a:latin typeface="Source Sans Pro" charset="0"/>
                <a:ea typeface="Source Sans Pro" charset="0"/>
                <a:cs typeface="Source Sans Pro" charset="0"/>
              </a:rPr>
              <a:t>staff</a:t>
            </a:r>
            <a:r>
              <a:rPr lang="en-GB" sz="1600" dirty="0">
                <a:solidFill>
                  <a:schemeClr val="tx1"/>
                </a:solidFill>
                <a:latin typeface="Source Sans Pro" charset="0"/>
                <a:ea typeface="Source Sans Pro" charset="0"/>
                <a:cs typeface="Source Sans Pro" charset="0"/>
              </a:rPr>
              <a:t> from European countries</a:t>
            </a:r>
          </a:p>
        </p:txBody>
      </p:sp>
      <p:sp>
        <p:nvSpPr>
          <p:cNvPr id="15" name="TextBox 14"/>
          <p:cNvSpPr txBox="1"/>
          <p:nvPr/>
        </p:nvSpPr>
        <p:spPr>
          <a:xfrm>
            <a:off x="2863088" y="1372993"/>
            <a:ext cx="8748114" cy="1077218"/>
          </a:xfrm>
          <a:prstGeom prst="rect">
            <a:avLst/>
          </a:prstGeom>
          <a:noFill/>
        </p:spPr>
        <p:txBody>
          <a:bodyPr wrap="square" rtlCol="0" anchor="ctr" anchorCtr="0">
            <a:spAutoFit/>
          </a:bodyPr>
          <a:lstStyle/>
          <a:p>
            <a:r>
              <a:rPr lang="en-GB" sz="1600" b="1" spc="150" dirty="0">
                <a:solidFill>
                  <a:schemeClr val="tx2"/>
                </a:solidFill>
                <a:latin typeface="Montserrat" charset="0"/>
                <a:ea typeface="Montserrat" charset="0"/>
                <a:cs typeface="Montserrat" charset="0"/>
              </a:rPr>
              <a:t>Improve the competence</a:t>
            </a:r>
            <a:r>
              <a:rPr lang="pl-PL" sz="1600" b="1" spc="150" dirty="0">
                <a:solidFill>
                  <a:schemeClr val="tx2"/>
                </a:solidFill>
                <a:latin typeface="Montserrat" charset="0"/>
                <a:ea typeface="Montserrat" charset="0"/>
                <a:cs typeface="Montserrat" charset="0"/>
              </a:rPr>
              <a:t> and </a:t>
            </a:r>
            <a:r>
              <a:rPr lang="en-GB" sz="1600" b="1" spc="150" dirty="0">
                <a:solidFill>
                  <a:schemeClr val="tx2"/>
                </a:solidFill>
                <a:latin typeface="Montserrat" charset="0"/>
                <a:ea typeface="Montserrat" charset="0"/>
                <a:cs typeface="Montserrat" charset="0"/>
              </a:rPr>
              <a:t>gain knowledge and skills of students</a:t>
            </a:r>
            <a:r>
              <a:rPr lang="pl-PL" sz="1600" b="1" spc="150" dirty="0">
                <a:solidFill>
                  <a:schemeClr val="tx2"/>
                </a:solidFill>
                <a:latin typeface="Montserrat" charset="0"/>
                <a:ea typeface="Montserrat" charset="0"/>
                <a:cs typeface="Montserrat" charset="0"/>
              </a:rPr>
              <a:t>,</a:t>
            </a:r>
            <a:r>
              <a:rPr lang="en-GB" sz="1600" b="1" spc="150" dirty="0">
                <a:solidFill>
                  <a:schemeClr val="tx2"/>
                </a:solidFill>
                <a:latin typeface="Montserrat" charset="0"/>
                <a:ea typeface="Montserrat" charset="0"/>
                <a:cs typeface="Montserrat" charset="0"/>
              </a:rPr>
              <a:t> road authority employees, road safety auditors and inspectors, as well as lecturers and experts in the field of Road Safety Assessment on the entire Road Network. </a:t>
            </a:r>
          </a:p>
        </p:txBody>
      </p:sp>
      <p:sp>
        <p:nvSpPr>
          <p:cNvPr id="16" name="Shape 2563"/>
          <p:cNvSpPr/>
          <p:nvPr/>
        </p:nvSpPr>
        <p:spPr>
          <a:xfrm>
            <a:off x="2236877" y="1806291"/>
            <a:ext cx="279328" cy="279328"/>
          </a:xfrm>
          <a:custGeom>
            <a:avLst/>
            <a:gdLst/>
            <a:ahLst/>
            <a:cxnLst>
              <a:cxn ang="0">
                <a:pos x="wd2" y="hd2"/>
              </a:cxn>
              <a:cxn ang="5400000">
                <a:pos x="wd2" y="hd2"/>
              </a:cxn>
              <a:cxn ang="10800000">
                <a:pos x="wd2" y="hd2"/>
              </a:cxn>
              <a:cxn ang="16200000">
                <a:pos x="wd2" y="hd2"/>
              </a:cxn>
            </a:cxnLst>
            <a:rect l="0" t="0" r="r" b="b"/>
            <a:pathLst>
              <a:path w="21600" h="21600" extrusionOk="0">
                <a:moveTo>
                  <a:pt x="19636" y="0"/>
                </a:moveTo>
                <a:lnTo>
                  <a:pt x="5891" y="0"/>
                </a:lnTo>
                <a:cubicBezTo>
                  <a:pt x="4806" y="0"/>
                  <a:pt x="3927" y="879"/>
                  <a:pt x="3927" y="1964"/>
                </a:cubicBezTo>
                <a:lnTo>
                  <a:pt x="3927" y="2455"/>
                </a:lnTo>
                <a:cubicBezTo>
                  <a:pt x="3927" y="2726"/>
                  <a:pt x="4147" y="2945"/>
                  <a:pt x="4418" y="2945"/>
                </a:cubicBezTo>
                <a:cubicBezTo>
                  <a:pt x="4690" y="2945"/>
                  <a:pt x="4909" y="2726"/>
                  <a:pt x="4909" y="2455"/>
                </a:cubicBezTo>
                <a:lnTo>
                  <a:pt x="4909" y="1964"/>
                </a:lnTo>
                <a:cubicBezTo>
                  <a:pt x="4909" y="1422"/>
                  <a:pt x="5349" y="982"/>
                  <a:pt x="5891" y="982"/>
                </a:cubicBezTo>
                <a:lnTo>
                  <a:pt x="19636" y="982"/>
                </a:lnTo>
                <a:cubicBezTo>
                  <a:pt x="20178" y="982"/>
                  <a:pt x="20618" y="1422"/>
                  <a:pt x="20618" y="1964"/>
                </a:cubicBezTo>
                <a:lnTo>
                  <a:pt x="20618" y="15709"/>
                </a:lnTo>
                <a:cubicBezTo>
                  <a:pt x="20618" y="16252"/>
                  <a:pt x="20178" y="16691"/>
                  <a:pt x="19636" y="16691"/>
                </a:cubicBezTo>
                <a:lnTo>
                  <a:pt x="19145" y="16691"/>
                </a:lnTo>
                <a:cubicBezTo>
                  <a:pt x="18874" y="16691"/>
                  <a:pt x="18655" y="16911"/>
                  <a:pt x="18655" y="17182"/>
                </a:cubicBezTo>
                <a:cubicBezTo>
                  <a:pt x="18655" y="17453"/>
                  <a:pt x="18874" y="17673"/>
                  <a:pt x="19145" y="17673"/>
                </a:cubicBezTo>
                <a:lnTo>
                  <a:pt x="19636" y="17673"/>
                </a:lnTo>
                <a:cubicBezTo>
                  <a:pt x="20721" y="17673"/>
                  <a:pt x="21600" y="16794"/>
                  <a:pt x="21600" y="15709"/>
                </a:cubicBezTo>
                <a:lnTo>
                  <a:pt x="21600" y="1964"/>
                </a:lnTo>
                <a:cubicBezTo>
                  <a:pt x="21600" y="879"/>
                  <a:pt x="20721" y="0"/>
                  <a:pt x="19636" y="0"/>
                </a:cubicBezTo>
                <a:moveTo>
                  <a:pt x="4354" y="17673"/>
                </a:moveTo>
                <a:lnTo>
                  <a:pt x="7369" y="13149"/>
                </a:lnTo>
                <a:lnTo>
                  <a:pt x="8875" y="15407"/>
                </a:lnTo>
                <a:cubicBezTo>
                  <a:pt x="8949" y="15584"/>
                  <a:pt x="9123" y="15709"/>
                  <a:pt x="9327" y="15709"/>
                </a:cubicBezTo>
                <a:cubicBezTo>
                  <a:pt x="9463" y="15709"/>
                  <a:pt x="9586" y="15655"/>
                  <a:pt x="9674" y="15565"/>
                </a:cubicBezTo>
                <a:lnTo>
                  <a:pt x="11198" y="14042"/>
                </a:lnTo>
                <a:lnTo>
                  <a:pt x="13376" y="17673"/>
                </a:lnTo>
                <a:cubicBezTo>
                  <a:pt x="13376" y="17673"/>
                  <a:pt x="4354" y="17673"/>
                  <a:pt x="4354" y="17673"/>
                </a:cubicBezTo>
                <a:close/>
                <a:moveTo>
                  <a:pt x="14692" y="17982"/>
                </a:moveTo>
                <a:lnTo>
                  <a:pt x="14690" y="17977"/>
                </a:lnTo>
                <a:cubicBezTo>
                  <a:pt x="14685" y="17967"/>
                  <a:pt x="14677" y="17959"/>
                  <a:pt x="14673" y="17949"/>
                </a:cubicBezTo>
                <a:lnTo>
                  <a:pt x="11747" y="13073"/>
                </a:lnTo>
                <a:lnTo>
                  <a:pt x="11745" y="13073"/>
                </a:lnTo>
                <a:cubicBezTo>
                  <a:pt x="11673" y="12892"/>
                  <a:pt x="11498" y="12764"/>
                  <a:pt x="11291" y="12764"/>
                </a:cubicBezTo>
                <a:cubicBezTo>
                  <a:pt x="11155" y="12764"/>
                  <a:pt x="11033" y="12819"/>
                  <a:pt x="10944" y="12908"/>
                </a:cubicBezTo>
                <a:lnTo>
                  <a:pt x="9397" y="14454"/>
                </a:lnTo>
                <a:lnTo>
                  <a:pt x="7816" y="12084"/>
                </a:lnTo>
                <a:cubicBezTo>
                  <a:pt x="7742" y="11907"/>
                  <a:pt x="7568" y="11782"/>
                  <a:pt x="7364" y="11782"/>
                </a:cubicBezTo>
                <a:cubicBezTo>
                  <a:pt x="7193" y="11782"/>
                  <a:pt x="7051" y="11874"/>
                  <a:pt x="6963" y="12006"/>
                </a:cubicBezTo>
                <a:lnTo>
                  <a:pt x="6955" y="12000"/>
                </a:lnTo>
                <a:lnTo>
                  <a:pt x="3028" y="17891"/>
                </a:lnTo>
                <a:lnTo>
                  <a:pt x="3036" y="17897"/>
                </a:lnTo>
                <a:cubicBezTo>
                  <a:pt x="2983" y="17974"/>
                  <a:pt x="2945" y="18063"/>
                  <a:pt x="2945" y="18164"/>
                </a:cubicBezTo>
                <a:cubicBezTo>
                  <a:pt x="2945" y="18435"/>
                  <a:pt x="3165" y="18655"/>
                  <a:pt x="3436" y="18655"/>
                </a:cubicBezTo>
                <a:lnTo>
                  <a:pt x="14236" y="18655"/>
                </a:lnTo>
                <a:cubicBezTo>
                  <a:pt x="14508" y="18655"/>
                  <a:pt x="14727" y="18435"/>
                  <a:pt x="14727" y="18164"/>
                </a:cubicBezTo>
                <a:cubicBezTo>
                  <a:pt x="14727" y="18099"/>
                  <a:pt x="14713" y="18039"/>
                  <a:pt x="14691" y="17983"/>
                </a:cubicBezTo>
                <a:cubicBezTo>
                  <a:pt x="14691" y="17983"/>
                  <a:pt x="14692" y="17982"/>
                  <a:pt x="14692" y="17982"/>
                </a:cubicBezTo>
                <a:close/>
                <a:moveTo>
                  <a:pt x="4909" y="7855"/>
                </a:moveTo>
                <a:cubicBezTo>
                  <a:pt x="5451" y="7855"/>
                  <a:pt x="5891" y="8295"/>
                  <a:pt x="5891" y="8836"/>
                </a:cubicBezTo>
                <a:cubicBezTo>
                  <a:pt x="5891" y="9379"/>
                  <a:pt x="5451" y="9818"/>
                  <a:pt x="4909" y="9818"/>
                </a:cubicBezTo>
                <a:cubicBezTo>
                  <a:pt x="4367" y="9818"/>
                  <a:pt x="3927" y="9379"/>
                  <a:pt x="3927" y="8836"/>
                </a:cubicBezTo>
                <a:cubicBezTo>
                  <a:pt x="3927" y="8295"/>
                  <a:pt x="4367" y="7855"/>
                  <a:pt x="4909" y="7855"/>
                </a:cubicBezTo>
                <a:moveTo>
                  <a:pt x="4909" y="10800"/>
                </a:moveTo>
                <a:cubicBezTo>
                  <a:pt x="5994" y="10800"/>
                  <a:pt x="6873" y="9921"/>
                  <a:pt x="6873" y="8836"/>
                </a:cubicBezTo>
                <a:cubicBezTo>
                  <a:pt x="6873" y="7752"/>
                  <a:pt x="5994" y="6873"/>
                  <a:pt x="4909" y="6873"/>
                </a:cubicBezTo>
                <a:cubicBezTo>
                  <a:pt x="3825" y="6873"/>
                  <a:pt x="2945" y="7752"/>
                  <a:pt x="2945" y="8836"/>
                </a:cubicBezTo>
                <a:cubicBezTo>
                  <a:pt x="2945" y="9921"/>
                  <a:pt x="3825" y="10800"/>
                  <a:pt x="4909" y="10800"/>
                </a:cubicBezTo>
                <a:moveTo>
                  <a:pt x="16691" y="19636"/>
                </a:moveTo>
                <a:cubicBezTo>
                  <a:pt x="16691" y="20179"/>
                  <a:pt x="16251" y="20619"/>
                  <a:pt x="15709" y="20619"/>
                </a:cubicBezTo>
                <a:lnTo>
                  <a:pt x="1964" y="20619"/>
                </a:lnTo>
                <a:cubicBezTo>
                  <a:pt x="1422" y="20619"/>
                  <a:pt x="982" y="20179"/>
                  <a:pt x="982" y="19636"/>
                </a:cubicBezTo>
                <a:lnTo>
                  <a:pt x="982" y="5891"/>
                </a:lnTo>
                <a:cubicBezTo>
                  <a:pt x="982" y="5349"/>
                  <a:pt x="1422" y="4909"/>
                  <a:pt x="1964" y="4909"/>
                </a:cubicBezTo>
                <a:lnTo>
                  <a:pt x="15709" y="4909"/>
                </a:lnTo>
                <a:cubicBezTo>
                  <a:pt x="16251" y="4909"/>
                  <a:pt x="16691" y="5349"/>
                  <a:pt x="16691" y="5891"/>
                </a:cubicBezTo>
                <a:cubicBezTo>
                  <a:pt x="16691" y="5891"/>
                  <a:pt x="16691" y="19636"/>
                  <a:pt x="16691" y="19636"/>
                </a:cubicBezTo>
                <a:close/>
                <a:moveTo>
                  <a:pt x="15709" y="3927"/>
                </a:moveTo>
                <a:lnTo>
                  <a:pt x="1964" y="3927"/>
                </a:lnTo>
                <a:cubicBezTo>
                  <a:pt x="879" y="3927"/>
                  <a:pt x="0" y="4806"/>
                  <a:pt x="0" y="5891"/>
                </a:cubicBezTo>
                <a:lnTo>
                  <a:pt x="0" y="19636"/>
                </a:lnTo>
                <a:cubicBezTo>
                  <a:pt x="0" y="20721"/>
                  <a:pt x="879" y="21600"/>
                  <a:pt x="1964" y="21600"/>
                </a:cubicBezTo>
                <a:lnTo>
                  <a:pt x="15709" y="21600"/>
                </a:lnTo>
                <a:cubicBezTo>
                  <a:pt x="16794" y="21600"/>
                  <a:pt x="17673" y="20721"/>
                  <a:pt x="17673" y="19636"/>
                </a:cubicBezTo>
                <a:lnTo>
                  <a:pt x="17673" y="5891"/>
                </a:lnTo>
                <a:cubicBezTo>
                  <a:pt x="17673" y="4806"/>
                  <a:pt x="16794" y="3927"/>
                  <a:pt x="15709" y="3927"/>
                </a:cubicBezTo>
              </a:path>
            </a:pathLst>
          </a:custGeom>
          <a:solidFill>
            <a:schemeClr val="accent1"/>
          </a:solidFill>
          <a:ln w="12700">
            <a:miter lim="400000"/>
          </a:ln>
        </p:spPr>
        <p:txBody>
          <a:bodyPr lIns="19045" tIns="19045" rIns="19045" bIns="19045" anchor="ctr"/>
          <a:lstStyle/>
          <a:p>
            <a:pPr defTabSz="22853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lang="en-GB" sz="1500"/>
          </a:p>
        </p:txBody>
      </p:sp>
      <p:sp>
        <p:nvSpPr>
          <p:cNvPr id="17" name="Shape 2588"/>
          <p:cNvSpPr/>
          <p:nvPr/>
        </p:nvSpPr>
        <p:spPr>
          <a:xfrm>
            <a:off x="2236877" y="3053240"/>
            <a:ext cx="279328" cy="253944"/>
          </a:xfrm>
          <a:custGeom>
            <a:avLst/>
            <a:gdLst/>
            <a:ahLst/>
            <a:cxnLst>
              <a:cxn ang="0">
                <a:pos x="wd2" y="hd2"/>
              </a:cxn>
              <a:cxn ang="5400000">
                <a:pos x="wd2" y="hd2"/>
              </a:cxn>
              <a:cxn ang="10800000">
                <a:pos x="wd2" y="hd2"/>
              </a:cxn>
              <a:cxn ang="16200000">
                <a:pos x="wd2" y="hd2"/>
              </a:cxn>
            </a:cxnLst>
            <a:rect l="0" t="0" r="r" b="b"/>
            <a:pathLst>
              <a:path w="21600" h="21600" extrusionOk="0">
                <a:moveTo>
                  <a:pt x="17182" y="12420"/>
                </a:moveTo>
                <a:cubicBezTo>
                  <a:pt x="16368" y="12420"/>
                  <a:pt x="15709" y="11694"/>
                  <a:pt x="15709" y="10800"/>
                </a:cubicBezTo>
                <a:cubicBezTo>
                  <a:pt x="15709" y="9906"/>
                  <a:pt x="16368" y="9180"/>
                  <a:pt x="17182" y="9180"/>
                </a:cubicBezTo>
                <a:cubicBezTo>
                  <a:pt x="17995" y="9180"/>
                  <a:pt x="18655" y="9906"/>
                  <a:pt x="18655" y="10800"/>
                </a:cubicBezTo>
                <a:cubicBezTo>
                  <a:pt x="18655" y="11694"/>
                  <a:pt x="17995" y="12420"/>
                  <a:pt x="17182" y="12420"/>
                </a:cubicBezTo>
                <a:moveTo>
                  <a:pt x="21109" y="10260"/>
                </a:moveTo>
                <a:lnTo>
                  <a:pt x="19587" y="10260"/>
                </a:lnTo>
                <a:cubicBezTo>
                  <a:pt x="19360" y="9028"/>
                  <a:pt x="18369" y="8100"/>
                  <a:pt x="17182" y="8100"/>
                </a:cubicBezTo>
                <a:cubicBezTo>
                  <a:pt x="15994" y="8100"/>
                  <a:pt x="15004" y="9028"/>
                  <a:pt x="14777" y="10260"/>
                </a:cubicBezTo>
                <a:lnTo>
                  <a:pt x="491" y="10260"/>
                </a:lnTo>
                <a:cubicBezTo>
                  <a:pt x="220" y="10260"/>
                  <a:pt x="0" y="10502"/>
                  <a:pt x="0" y="10800"/>
                </a:cubicBezTo>
                <a:cubicBezTo>
                  <a:pt x="0" y="11098"/>
                  <a:pt x="220" y="11340"/>
                  <a:pt x="491" y="11340"/>
                </a:cubicBezTo>
                <a:lnTo>
                  <a:pt x="14777" y="11340"/>
                </a:lnTo>
                <a:cubicBezTo>
                  <a:pt x="15004" y="12572"/>
                  <a:pt x="15994" y="13500"/>
                  <a:pt x="17182" y="13500"/>
                </a:cubicBezTo>
                <a:cubicBezTo>
                  <a:pt x="18369" y="13500"/>
                  <a:pt x="19360" y="12572"/>
                  <a:pt x="19587" y="11340"/>
                </a:cubicBezTo>
                <a:lnTo>
                  <a:pt x="21109" y="11340"/>
                </a:lnTo>
                <a:cubicBezTo>
                  <a:pt x="21380" y="11340"/>
                  <a:pt x="21600" y="11098"/>
                  <a:pt x="21600" y="10800"/>
                </a:cubicBezTo>
                <a:cubicBezTo>
                  <a:pt x="21600" y="10502"/>
                  <a:pt x="21380" y="10260"/>
                  <a:pt x="21109" y="10260"/>
                </a:cubicBezTo>
                <a:moveTo>
                  <a:pt x="5400" y="1080"/>
                </a:moveTo>
                <a:cubicBezTo>
                  <a:pt x="6214" y="1080"/>
                  <a:pt x="6873" y="1806"/>
                  <a:pt x="6873" y="2700"/>
                </a:cubicBezTo>
                <a:cubicBezTo>
                  <a:pt x="6873" y="3595"/>
                  <a:pt x="6214" y="4320"/>
                  <a:pt x="5400" y="4320"/>
                </a:cubicBezTo>
                <a:cubicBezTo>
                  <a:pt x="4586" y="4320"/>
                  <a:pt x="3927" y="3595"/>
                  <a:pt x="3927" y="2700"/>
                </a:cubicBezTo>
                <a:cubicBezTo>
                  <a:pt x="3927" y="1806"/>
                  <a:pt x="4586" y="1080"/>
                  <a:pt x="5400" y="1080"/>
                </a:cubicBezTo>
                <a:moveTo>
                  <a:pt x="491" y="3240"/>
                </a:moveTo>
                <a:lnTo>
                  <a:pt x="2995" y="3240"/>
                </a:lnTo>
                <a:cubicBezTo>
                  <a:pt x="3222" y="4472"/>
                  <a:pt x="4213" y="5400"/>
                  <a:pt x="5400" y="5400"/>
                </a:cubicBezTo>
                <a:cubicBezTo>
                  <a:pt x="6587" y="5400"/>
                  <a:pt x="7578" y="4472"/>
                  <a:pt x="7805" y="3240"/>
                </a:cubicBezTo>
                <a:lnTo>
                  <a:pt x="21109" y="3240"/>
                </a:lnTo>
                <a:cubicBezTo>
                  <a:pt x="21380" y="3240"/>
                  <a:pt x="21600" y="2999"/>
                  <a:pt x="21600" y="2700"/>
                </a:cubicBezTo>
                <a:cubicBezTo>
                  <a:pt x="21600" y="2402"/>
                  <a:pt x="21380" y="2160"/>
                  <a:pt x="21109" y="2160"/>
                </a:cubicBezTo>
                <a:lnTo>
                  <a:pt x="7805" y="2160"/>
                </a:lnTo>
                <a:cubicBezTo>
                  <a:pt x="7578" y="928"/>
                  <a:pt x="6587" y="0"/>
                  <a:pt x="5400" y="0"/>
                </a:cubicBezTo>
                <a:cubicBezTo>
                  <a:pt x="4213" y="0"/>
                  <a:pt x="3222" y="928"/>
                  <a:pt x="2995" y="2160"/>
                </a:cubicBezTo>
                <a:lnTo>
                  <a:pt x="491" y="2160"/>
                </a:lnTo>
                <a:cubicBezTo>
                  <a:pt x="220" y="2160"/>
                  <a:pt x="0" y="2402"/>
                  <a:pt x="0" y="2700"/>
                </a:cubicBezTo>
                <a:cubicBezTo>
                  <a:pt x="0" y="2999"/>
                  <a:pt x="220" y="3240"/>
                  <a:pt x="491" y="3240"/>
                </a:cubicBezTo>
                <a:moveTo>
                  <a:pt x="9327" y="20519"/>
                </a:moveTo>
                <a:cubicBezTo>
                  <a:pt x="8514" y="20519"/>
                  <a:pt x="7855" y="19794"/>
                  <a:pt x="7855" y="18899"/>
                </a:cubicBezTo>
                <a:cubicBezTo>
                  <a:pt x="7855" y="18005"/>
                  <a:pt x="8514" y="17279"/>
                  <a:pt x="9327" y="17279"/>
                </a:cubicBezTo>
                <a:cubicBezTo>
                  <a:pt x="10141" y="17279"/>
                  <a:pt x="10800" y="18005"/>
                  <a:pt x="10800" y="18899"/>
                </a:cubicBezTo>
                <a:cubicBezTo>
                  <a:pt x="10800" y="19794"/>
                  <a:pt x="10141" y="20519"/>
                  <a:pt x="9327" y="20519"/>
                </a:cubicBezTo>
                <a:moveTo>
                  <a:pt x="21109" y="18359"/>
                </a:moveTo>
                <a:lnTo>
                  <a:pt x="11732" y="18359"/>
                </a:lnTo>
                <a:cubicBezTo>
                  <a:pt x="11505" y="17127"/>
                  <a:pt x="10515" y="16199"/>
                  <a:pt x="9327" y="16199"/>
                </a:cubicBezTo>
                <a:cubicBezTo>
                  <a:pt x="8140" y="16199"/>
                  <a:pt x="7150" y="17127"/>
                  <a:pt x="6922" y="18359"/>
                </a:cubicBezTo>
                <a:lnTo>
                  <a:pt x="491" y="18359"/>
                </a:lnTo>
                <a:cubicBezTo>
                  <a:pt x="220" y="18359"/>
                  <a:pt x="0" y="18601"/>
                  <a:pt x="0" y="18899"/>
                </a:cubicBezTo>
                <a:cubicBezTo>
                  <a:pt x="0" y="19198"/>
                  <a:pt x="220" y="19439"/>
                  <a:pt x="491" y="19439"/>
                </a:cubicBezTo>
                <a:lnTo>
                  <a:pt x="6922" y="19439"/>
                </a:lnTo>
                <a:cubicBezTo>
                  <a:pt x="7150" y="20672"/>
                  <a:pt x="8140" y="21600"/>
                  <a:pt x="9327" y="21600"/>
                </a:cubicBezTo>
                <a:cubicBezTo>
                  <a:pt x="10515" y="21600"/>
                  <a:pt x="11505" y="20672"/>
                  <a:pt x="11732" y="19439"/>
                </a:cubicBezTo>
                <a:lnTo>
                  <a:pt x="21109" y="19439"/>
                </a:lnTo>
                <a:cubicBezTo>
                  <a:pt x="21380" y="19439"/>
                  <a:pt x="21600" y="19198"/>
                  <a:pt x="21600" y="18899"/>
                </a:cubicBezTo>
                <a:cubicBezTo>
                  <a:pt x="21600" y="18601"/>
                  <a:pt x="21380" y="18359"/>
                  <a:pt x="21109" y="18359"/>
                </a:cubicBezTo>
              </a:path>
            </a:pathLst>
          </a:custGeom>
          <a:solidFill>
            <a:schemeClr val="accent1"/>
          </a:solidFill>
          <a:ln w="12700">
            <a:miter lim="400000"/>
          </a:ln>
        </p:spPr>
        <p:txBody>
          <a:bodyPr lIns="19045" tIns="19045" rIns="19045" bIns="19045" anchor="ctr"/>
          <a:lstStyle/>
          <a:p>
            <a:pPr defTabSz="22853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lang="en-GB" sz="1500"/>
          </a:p>
        </p:txBody>
      </p:sp>
      <p:sp>
        <p:nvSpPr>
          <p:cNvPr id="19" name="TextBox 18"/>
          <p:cNvSpPr txBox="1"/>
          <p:nvPr/>
        </p:nvSpPr>
        <p:spPr>
          <a:xfrm>
            <a:off x="2782858" y="539082"/>
            <a:ext cx="2268570" cy="541174"/>
          </a:xfrm>
          <a:prstGeom prst="rect">
            <a:avLst/>
          </a:prstGeom>
          <a:noFill/>
        </p:spPr>
        <p:txBody>
          <a:bodyPr wrap="none" rtlCol="0" anchor="ctr" anchorCtr="0">
            <a:spAutoFit/>
          </a:bodyPr>
          <a:lstStyle/>
          <a:p>
            <a:pPr algn="ctr">
              <a:lnSpc>
                <a:spcPts val="3530"/>
              </a:lnSpc>
            </a:pPr>
            <a:r>
              <a:rPr lang="en-GB" sz="3000" b="1" spc="100">
                <a:solidFill>
                  <a:schemeClr val="tx2"/>
                </a:solidFill>
                <a:latin typeface="Montserrat" charset="0"/>
                <a:ea typeface="Montserrat" charset="0"/>
                <a:cs typeface="Montserrat" charset="0"/>
              </a:rPr>
              <a:t>Our Goals</a:t>
            </a:r>
          </a:p>
        </p:txBody>
      </p:sp>
      <p:sp>
        <p:nvSpPr>
          <p:cNvPr id="26" name="Shape 2629"/>
          <p:cNvSpPr/>
          <p:nvPr/>
        </p:nvSpPr>
        <p:spPr>
          <a:xfrm>
            <a:off x="2236877" y="4263657"/>
            <a:ext cx="279405" cy="279328"/>
          </a:xfrm>
          <a:custGeom>
            <a:avLst/>
            <a:gdLst/>
            <a:ahLst/>
            <a:cxnLst>
              <a:cxn ang="0">
                <a:pos x="wd2" y="hd2"/>
              </a:cxn>
              <a:cxn ang="5400000">
                <a:pos x="wd2" y="hd2"/>
              </a:cxn>
              <a:cxn ang="10800000">
                <a:pos x="wd2" y="hd2"/>
              </a:cxn>
              <a:cxn ang="16200000">
                <a:pos x="wd2" y="hd2"/>
              </a:cxn>
            </a:cxnLst>
            <a:rect l="0" t="0" r="r" b="b"/>
            <a:pathLst>
              <a:path w="21600" h="21600" extrusionOk="0">
                <a:moveTo>
                  <a:pt x="16441" y="20618"/>
                </a:moveTo>
                <a:cubicBezTo>
                  <a:pt x="15826" y="20618"/>
                  <a:pt x="15226" y="20482"/>
                  <a:pt x="14660" y="20214"/>
                </a:cubicBezTo>
                <a:cubicBezTo>
                  <a:pt x="14607" y="20189"/>
                  <a:pt x="14552" y="20170"/>
                  <a:pt x="14497" y="20155"/>
                </a:cubicBezTo>
                <a:cubicBezTo>
                  <a:pt x="8918" y="17308"/>
                  <a:pt x="4295" y="12685"/>
                  <a:pt x="1448" y="7105"/>
                </a:cubicBezTo>
                <a:cubicBezTo>
                  <a:pt x="1432" y="7048"/>
                  <a:pt x="1412" y="6991"/>
                  <a:pt x="1386" y="6936"/>
                </a:cubicBezTo>
                <a:cubicBezTo>
                  <a:pt x="1117" y="6369"/>
                  <a:pt x="982" y="5770"/>
                  <a:pt x="982" y="5155"/>
                </a:cubicBezTo>
                <a:cubicBezTo>
                  <a:pt x="982" y="2774"/>
                  <a:pt x="3066" y="982"/>
                  <a:pt x="4417" y="982"/>
                </a:cubicBezTo>
                <a:cubicBezTo>
                  <a:pt x="4594" y="982"/>
                  <a:pt x="4711" y="1072"/>
                  <a:pt x="4764" y="1126"/>
                </a:cubicBezTo>
                <a:cubicBezTo>
                  <a:pt x="4776" y="1139"/>
                  <a:pt x="4798" y="1164"/>
                  <a:pt x="4831" y="1216"/>
                </a:cubicBezTo>
                <a:cubicBezTo>
                  <a:pt x="4848" y="1244"/>
                  <a:pt x="4867" y="1271"/>
                  <a:pt x="4887" y="1297"/>
                </a:cubicBezTo>
                <a:lnTo>
                  <a:pt x="8118" y="5453"/>
                </a:lnTo>
                <a:cubicBezTo>
                  <a:pt x="8143" y="5485"/>
                  <a:pt x="8170" y="5515"/>
                  <a:pt x="8199" y="5544"/>
                </a:cubicBezTo>
                <a:cubicBezTo>
                  <a:pt x="8253" y="5598"/>
                  <a:pt x="8343" y="5715"/>
                  <a:pt x="8343" y="5891"/>
                </a:cubicBezTo>
                <a:cubicBezTo>
                  <a:pt x="8343" y="5978"/>
                  <a:pt x="8319" y="6060"/>
                  <a:pt x="8272" y="6135"/>
                </a:cubicBezTo>
                <a:lnTo>
                  <a:pt x="7178" y="7221"/>
                </a:lnTo>
                <a:cubicBezTo>
                  <a:pt x="7173" y="7226"/>
                  <a:pt x="7168" y="7231"/>
                  <a:pt x="7163" y="7236"/>
                </a:cubicBezTo>
                <a:cubicBezTo>
                  <a:pt x="6767" y="7609"/>
                  <a:pt x="6541" y="8126"/>
                  <a:pt x="6541" y="8668"/>
                </a:cubicBezTo>
                <a:cubicBezTo>
                  <a:pt x="6541" y="9175"/>
                  <a:pt x="6738" y="9658"/>
                  <a:pt x="7080" y="10020"/>
                </a:cubicBezTo>
                <a:cubicBezTo>
                  <a:pt x="7092" y="10040"/>
                  <a:pt x="7105" y="10059"/>
                  <a:pt x="7119" y="10078"/>
                </a:cubicBezTo>
                <a:cubicBezTo>
                  <a:pt x="8325" y="11745"/>
                  <a:pt x="9807" y="13222"/>
                  <a:pt x="11525" y="14469"/>
                </a:cubicBezTo>
                <a:cubicBezTo>
                  <a:pt x="11538" y="14478"/>
                  <a:pt x="11551" y="14487"/>
                  <a:pt x="11565" y="14496"/>
                </a:cubicBezTo>
                <a:cubicBezTo>
                  <a:pt x="11928" y="14844"/>
                  <a:pt x="12414" y="15045"/>
                  <a:pt x="12924" y="15045"/>
                </a:cubicBezTo>
                <a:cubicBezTo>
                  <a:pt x="13436" y="15045"/>
                  <a:pt x="13930" y="14840"/>
                  <a:pt x="14297" y="14479"/>
                </a:cubicBezTo>
                <a:cubicBezTo>
                  <a:pt x="14316" y="14463"/>
                  <a:pt x="14335" y="14446"/>
                  <a:pt x="14352" y="14427"/>
                </a:cubicBezTo>
                <a:lnTo>
                  <a:pt x="15451" y="13320"/>
                </a:lnTo>
                <a:cubicBezTo>
                  <a:pt x="15529" y="13271"/>
                  <a:pt x="15611" y="13247"/>
                  <a:pt x="15697" y="13247"/>
                </a:cubicBezTo>
                <a:cubicBezTo>
                  <a:pt x="15874" y="13247"/>
                  <a:pt x="15990" y="13337"/>
                  <a:pt x="16044" y="13391"/>
                </a:cubicBezTo>
                <a:cubicBezTo>
                  <a:pt x="16073" y="13420"/>
                  <a:pt x="16103" y="13447"/>
                  <a:pt x="16135" y="13472"/>
                </a:cubicBezTo>
                <a:lnTo>
                  <a:pt x="20291" y="16704"/>
                </a:lnTo>
                <a:cubicBezTo>
                  <a:pt x="20317" y="16725"/>
                  <a:pt x="20345" y="16744"/>
                  <a:pt x="20374" y="16762"/>
                </a:cubicBezTo>
                <a:cubicBezTo>
                  <a:pt x="20426" y="16795"/>
                  <a:pt x="20449" y="16816"/>
                  <a:pt x="20461" y="16827"/>
                </a:cubicBezTo>
                <a:cubicBezTo>
                  <a:pt x="20515" y="16881"/>
                  <a:pt x="20605" y="16997"/>
                  <a:pt x="20605" y="17174"/>
                </a:cubicBezTo>
                <a:cubicBezTo>
                  <a:pt x="20605" y="17207"/>
                  <a:pt x="20606" y="17240"/>
                  <a:pt x="20610" y="17273"/>
                </a:cubicBezTo>
                <a:cubicBezTo>
                  <a:pt x="20533" y="18625"/>
                  <a:pt x="18769" y="20618"/>
                  <a:pt x="16441" y="20618"/>
                </a:cubicBezTo>
                <a:moveTo>
                  <a:pt x="21586" y="17174"/>
                </a:moveTo>
                <a:cubicBezTo>
                  <a:pt x="21586" y="16768"/>
                  <a:pt x="21421" y="16399"/>
                  <a:pt x="21155" y="16133"/>
                </a:cubicBezTo>
                <a:cubicBezTo>
                  <a:pt x="21077" y="16054"/>
                  <a:pt x="20988" y="15988"/>
                  <a:pt x="20893" y="15929"/>
                </a:cubicBezTo>
                <a:lnTo>
                  <a:pt x="16738" y="12697"/>
                </a:lnTo>
                <a:cubicBezTo>
                  <a:pt x="16471" y="12430"/>
                  <a:pt x="16104" y="12265"/>
                  <a:pt x="15697" y="12265"/>
                </a:cubicBezTo>
                <a:cubicBezTo>
                  <a:pt x="15364" y="12265"/>
                  <a:pt x="15060" y="12380"/>
                  <a:pt x="14815" y="12567"/>
                </a:cubicBezTo>
                <a:lnTo>
                  <a:pt x="13655" y="13736"/>
                </a:lnTo>
                <a:lnTo>
                  <a:pt x="13652" y="13733"/>
                </a:lnTo>
                <a:cubicBezTo>
                  <a:pt x="13473" y="13934"/>
                  <a:pt x="13214" y="14063"/>
                  <a:pt x="12924" y="14063"/>
                </a:cubicBezTo>
                <a:cubicBezTo>
                  <a:pt x="12592" y="14063"/>
                  <a:pt x="12300" y="13897"/>
                  <a:pt x="12122" y="13645"/>
                </a:cubicBezTo>
                <a:cubicBezTo>
                  <a:pt x="12116" y="13654"/>
                  <a:pt x="12107" y="13663"/>
                  <a:pt x="12101" y="13674"/>
                </a:cubicBezTo>
                <a:cubicBezTo>
                  <a:pt x="10497" y="12510"/>
                  <a:pt x="9076" y="11108"/>
                  <a:pt x="7914" y="9502"/>
                </a:cubicBezTo>
                <a:cubicBezTo>
                  <a:pt x="7925" y="9495"/>
                  <a:pt x="7935" y="9486"/>
                  <a:pt x="7947" y="9479"/>
                </a:cubicBezTo>
                <a:cubicBezTo>
                  <a:pt x="7691" y="9299"/>
                  <a:pt x="7523" y="9004"/>
                  <a:pt x="7523" y="8668"/>
                </a:cubicBezTo>
                <a:cubicBezTo>
                  <a:pt x="7523" y="8367"/>
                  <a:pt x="7659" y="8101"/>
                  <a:pt x="7871" y="7920"/>
                </a:cubicBezTo>
                <a:lnTo>
                  <a:pt x="7870" y="7918"/>
                </a:lnTo>
                <a:lnTo>
                  <a:pt x="9023" y="6773"/>
                </a:lnTo>
                <a:cubicBezTo>
                  <a:pt x="9211" y="6528"/>
                  <a:pt x="9325" y="6224"/>
                  <a:pt x="9325" y="5891"/>
                </a:cubicBezTo>
                <a:cubicBezTo>
                  <a:pt x="9325" y="5485"/>
                  <a:pt x="9160" y="5116"/>
                  <a:pt x="8893" y="4850"/>
                </a:cubicBezTo>
                <a:lnTo>
                  <a:pt x="5662" y="693"/>
                </a:lnTo>
                <a:cubicBezTo>
                  <a:pt x="5603" y="599"/>
                  <a:pt x="5537" y="510"/>
                  <a:pt x="5458" y="432"/>
                </a:cubicBezTo>
                <a:cubicBezTo>
                  <a:pt x="5191" y="165"/>
                  <a:pt x="4823" y="0"/>
                  <a:pt x="4417" y="0"/>
                </a:cubicBezTo>
                <a:cubicBezTo>
                  <a:pt x="2454" y="0"/>
                  <a:pt x="0" y="2308"/>
                  <a:pt x="0" y="5155"/>
                </a:cubicBezTo>
                <a:cubicBezTo>
                  <a:pt x="0" y="5943"/>
                  <a:pt x="183" y="6688"/>
                  <a:pt x="499" y="7356"/>
                </a:cubicBezTo>
                <a:lnTo>
                  <a:pt x="482" y="7373"/>
                </a:lnTo>
                <a:cubicBezTo>
                  <a:pt x="3435" y="13255"/>
                  <a:pt x="8343" y="18164"/>
                  <a:pt x="14224" y="21117"/>
                </a:cubicBezTo>
                <a:lnTo>
                  <a:pt x="14240" y="21101"/>
                </a:lnTo>
                <a:cubicBezTo>
                  <a:pt x="14908" y="21418"/>
                  <a:pt x="15652" y="21600"/>
                  <a:pt x="16441" y="21600"/>
                </a:cubicBezTo>
                <a:cubicBezTo>
                  <a:pt x="19287" y="21600"/>
                  <a:pt x="21594" y="19145"/>
                  <a:pt x="21594" y="17182"/>
                </a:cubicBezTo>
                <a:cubicBezTo>
                  <a:pt x="21594" y="17179"/>
                  <a:pt x="21594" y="17177"/>
                  <a:pt x="21594" y="17174"/>
                </a:cubicBezTo>
                <a:cubicBezTo>
                  <a:pt x="21594" y="17174"/>
                  <a:pt x="21586" y="17174"/>
                  <a:pt x="21586" y="17174"/>
                </a:cubicBezTo>
                <a:close/>
                <a:moveTo>
                  <a:pt x="11785" y="10800"/>
                </a:moveTo>
                <a:cubicBezTo>
                  <a:pt x="12326" y="10800"/>
                  <a:pt x="12766" y="10360"/>
                  <a:pt x="12766" y="9819"/>
                </a:cubicBezTo>
                <a:cubicBezTo>
                  <a:pt x="12766" y="9276"/>
                  <a:pt x="12326" y="8836"/>
                  <a:pt x="11785" y="8836"/>
                </a:cubicBezTo>
                <a:cubicBezTo>
                  <a:pt x="11242" y="8836"/>
                  <a:pt x="10803" y="9276"/>
                  <a:pt x="10803" y="9819"/>
                </a:cubicBezTo>
                <a:cubicBezTo>
                  <a:pt x="10803" y="10360"/>
                  <a:pt x="11242" y="10800"/>
                  <a:pt x="11785" y="10800"/>
                </a:cubicBezTo>
                <a:moveTo>
                  <a:pt x="11785" y="5891"/>
                </a:moveTo>
                <a:cubicBezTo>
                  <a:pt x="13953" y="5891"/>
                  <a:pt x="15711" y="7649"/>
                  <a:pt x="15711" y="9819"/>
                </a:cubicBezTo>
                <a:cubicBezTo>
                  <a:pt x="15711" y="10090"/>
                  <a:pt x="15930" y="10309"/>
                  <a:pt x="16201" y="10309"/>
                </a:cubicBezTo>
                <a:cubicBezTo>
                  <a:pt x="16472" y="10309"/>
                  <a:pt x="16692" y="10090"/>
                  <a:pt x="16692" y="9819"/>
                </a:cubicBezTo>
                <a:cubicBezTo>
                  <a:pt x="16692" y="7107"/>
                  <a:pt x="14495" y="4909"/>
                  <a:pt x="11785" y="4909"/>
                </a:cubicBezTo>
                <a:cubicBezTo>
                  <a:pt x="11513" y="4909"/>
                  <a:pt x="11294" y="5129"/>
                  <a:pt x="11294" y="5400"/>
                </a:cubicBezTo>
                <a:cubicBezTo>
                  <a:pt x="11294" y="5672"/>
                  <a:pt x="11513" y="5891"/>
                  <a:pt x="11785" y="5891"/>
                </a:cubicBezTo>
                <a:moveTo>
                  <a:pt x="11785" y="982"/>
                </a:moveTo>
                <a:cubicBezTo>
                  <a:pt x="16663" y="982"/>
                  <a:pt x="20618" y="4939"/>
                  <a:pt x="20618" y="9819"/>
                </a:cubicBezTo>
                <a:cubicBezTo>
                  <a:pt x="20618" y="10090"/>
                  <a:pt x="20838" y="10309"/>
                  <a:pt x="21109" y="10309"/>
                </a:cubicBezTo>
                <a:cubicBezTo>
                  <a:pt x="21380" y="10309"/>
                  <a:pt x="21600" y="10090"/>
                  <a:pt x="21600" y="9819"/>
                </a:cubicBezTo>
                <a:cubicBezTo>
                  <a:pt x="21600" y="4396"/>
                  <a:pt x="17206" y="0"/>
                  <a:pt x="11785" y="0"/>
                </a:cubicBezTo>
                <a:cubicBezTo>
                  <a:pt x="11513" y="0"/>
                  <a:pt x="11294" y="220"/>
                  <a:pt x="11294" y="491"/>
                </a:cubicBezTo>
                <a:cubicBezTo>
                  <a:pt x="11294" y="762"/>
                  <a:pt x="11513" y="982"/>
                  <a:pt x="11785" y="982"/>
                </a:cubicBezTo>
              </a:path>
            </a:pathLst>
          </a:custGeom>
          <a:solidFill>
            <a:schemeClr val="accent1"/>
          </a:solidFill>
          <a:ln w="12700">
            <a:miter lim="400000"/>
          </a:ln>
        </p:spPr>
        <p:txBody>
          <a:bodyPr lIns="19045" tIns="19045" rIns="19045" bIns="19045" anchor="ctr"/>
          <a:lstStyle/>
          <a:p>
            <a:pPr defTabSz="22853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lang="en-GB" sz="1500"/>
          </a:p>
        </p:txBody>
      </p:sp>
      <p:sp>
        <p:nvSpPr>
          <p:cNvPr id="28" name="Shape 2579"/>
          <p:cNvSpPr/>
          <p:nvPr/>
        </p:nvSpPr>
        <p:spPr>
          <a:xfrm>
            <a:off x="2236877" y="5420185"/>
            <a:ext cx="279328" cy="279328"/>
          </a:xfrm>
          <a:custGeom>
            <a:avLst/>
            <a:gdLst/>
            <a:ahLst/>
            <a:cxnLst>
              <a:cxn ang="0">
                <a:pos x="wd2" y="hd2"/>
              </a:cxn>
              <a:cxn ang="5400000">
                <a:pos x="wd2" y="hd2"/>
              </a:cxn>
              <a:cxn ang="10800000">
                <a:pos x="wd2" y="hd2"/>
              </a:cxn>
              <a:cxn ang="16200000">
                <a:pos x="wd2" y="hd2"/>
              </a:cxn>
            </a:cxnLst>
            <a:rect l="0" t="0" r="r" b="b"/>
            <a:pathLst>
              <a:path w="21600" h="21600" extrusionOk="0">
                <a:moveTo>
                  <a:pt x="16257" y="18984"/>
                </a:moveTo>
                <a:lnTo>
                  <a:pt x="11380" y="15408"/>
                </a:lnTo>
                <a:lnTo>
                  <a:pt x="10800" y="14983"/>
                </a:lnTo>
                <a:lnTo>
                  <a:pt x="10219" y="15408"/>
                </a:lnTo>
                <a:lnTo>
                  <a:pt x="5343" y="18984"/>
                </a:lnTo>
                <a:lnTo>
                  <a:pt x="7313" y="13075"/>
                </a:lnTo>
                <a:lnTo>
                  <a:pt x="7534" y="12411"/>
                </a:lnTo>
                <a:lnTo>
                  <a:pt x="6980" y="11985"/>
                </a:lnTo>
                <a:lnTo>
                  <a:pt x="2887" y="8836"/>
                </a:lnTo>
                <a:lnTo>
                  <a:pt x="8535" y="8836"/>
                </a:lnTo>
                <a:lnTo>
                  <a:pt x="8774" y="8199"/>
                </a:lnTo>
                <a:lnTo>
                  <a:pt x="10800" y="2796"/>
                </a:lnTo>
                <a:lnTo>
                  <a:pt x="12826" y="8199"/>
                </a:lnTo>
                <a:lnTo>
                  <a:pt x="13065" y="8836"/>
                </a:lnTo>
                <a:lnTo>
                  <a:pt x="18714" y="8836"/>
                </a:lnTo>
                <a:lnTo>
                  <a:pt x="14619" y="11985"/>
                </a:lnTo>
                <a:lnTo>
                  <a:pt x="14066" y="12411"/>
                </a:lnTo>
                <a:cubicBezTo>
                  <a:pt x="14066" y="12411"/>
                  <a:pt x="16257" y="18984"/>
                  <a:pt x="16257" y="18984"/>
                </a:cubicBezTo>
                <a:close/>
                <a:moveTo>
                  <a:pt x="21600" y="7855"/>
                </a:moveTo>
                <a:lnTo>
                  <a:pt x="13745" y="7855"/>
                </a:lnTo>
                <a:lnTo>
                  <a:pt x="10800" y="0"/>
                </a:lnTo>
                <a:lnTo>
                  <a:pt x="7855" y="7855"/>
                </a:lnTo>
                <a:lnTo>
                  <a:pt x="0" y="7855"/>
                </a:lnTo>
                <a:lnTo>
                  <a:pt x="6382" y="12764"/>
                </a:lnTo>
                <a:lnTo>
                  <a:pt x="3436" y="21600"/>
                </a:lnTo>
                <a:lnTo>
                  <a:pt x="10800" y="16200"/>
                </a:lnTo>
                <a:lnTo>
                  <a:pt x="18164" y="21600"/>
                </a:lnTo>
                <a:lnTo>
                  <a:pt x="15218" y="12764"/>
                </a:lnTo>
                <a:cubicBezTo>
                  <a:pt x="15218" y="12764"/>
                  <a:pt x="21600" y="7855"/>
                  <a:pt x="21600" y="7855"/>
                </a:cubicBezTo>
                <a:close/>
              </a:path>
            </a:pathLst>
          </a:custGeom>
          <a:solidFill>
            <a:schemeClr val="accent1"/>
          </a:solidFill>
          <a:ln w="12700">
            <a:miter lim="400000"/>
          </a:ln>
        </p:spPr>
        <p:txBody>
          <a:bodyPr lIns="19045" tIns="19045" rIns="19045" bIns="19045" anchor="ctr"/>
          <a:lstStyle/>
          <a:p>
            <a:pPr defTabSz="22853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lang="en-GB" sz="1500">
              <a:solidFill>
                <a:schemeClr val="tx2"/>
              </a:solidFill>
            </a:endParaRPr>
          </a:p>
        </p:txBody>
      </p:sp>
      <p:pic>
        <p:nvPicPr>
          <p:cNvPr id="2" name="Picture 1" descr="A picture containing shape&#10;&#10;Description automatically generated">
            <a:extLst>
              <a:ext uri="{FF2B5EF4-FFF2-40B4-BE49-F238E27FC236}">
                <a16:creationId xmlns:a16="http://schemas.microsoft.com/office/drawing/2014/main" id="{5C18C2D9-5224-A218-2BC5-2389868FD3BF}"/>
              </a:ext>
            </a:extLst>
          </p:cNvPr>
          <p:cNvPicPr>
            <a:picLocks noChangeAspect="1"/>
          </p:cNvPicPr>
          <p:nvPr/>
        </p:nvPicPr>
        <p:blipFill rotWithShape="1">
          <a:blip r:embed="rId3" cstate="email">
            <a:extLst>
              <a:ext uri="{28A0092B-C50C-407E-A947-70E740481C1C}">
                <a14:useLocalDpi xmlns:a14="http://schemas.microsoft.com/office/drawing/2010/main" val="0"/>
              </a:ext>
            </a:extLst>
          </a:blip>
          <a:srcRect l="1406" r="88044" b="45972"/>
          <a:stretch/>
        </p:blipFill>
        <p:spPr>
          <a:xfrm>
            <a:off x="-1" y="0"/>
            <a:ext cx="1953839" cy="6857999"/>
          </a:xfrm>
          <a:prstGeom prst="rect">
            <a:avLst/>
          </a:prstGeom>
        </p:spPr>
      </p:pic>
    </p:spTree>
    <p:extLst>
      <p:ext uri="{BB962C8B-B14F-4D97-AF65-F5344CB8AC3E}">
        <p14:creationId xmlns:p14="http://schemas.microsoft.com/office/powerpoint/2010/main" val="119153360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descr="A group of people in yellow vests sitting at a table&#10;&#10;Description automatically generated">
            <a:extLst>
              <a:ext uri="{FF2B5EF4-FFF2-40B4-BE49-F238E27FC236}">
                <a16:creationId xmlns:a16="http://schemas.microsoft.com/office/drawing/2014/main" id="{C0D3635C-AE4F-B1CD-3228-F5C82017BE61}"/>
              </a:ext>
            </a:extLst>
          </p:cNvPr>
          <p:cNvPicPr>
            <a:picLocks noChangeAspect="1"/>
          </p:cNvPicPr>
          <p:nvPr/>
        </p:nvPicPr>
        <p:blipFill rotWithShape="1">
          <a:blip r:embed="rId3">
            <a:extLst>
              <a:ext uri="{28A0092B-C50C-407E-A947-70E740481C1C}">
                <a14:useLocalDpi xmlns:a14="http://schemas.microsoft.com/office/drawing/2010/main" val="0"/>
              </a:ext>
            </a:extLst>
          </a:blip>
          <a:srcRect t="17752"/>
          <a:stretch/>
        </p:blipFill>
        <p:spPr>
          <a:xfrm>
            <a:off x="1585" y="2257425"/>
            <a:ext cx="4195181" cy="4600575"/>
          </a:xfrm>
          <a:custGeom>
            <a:avLst/>
            <a:gdLst/>
            <a:ahLst/>
            <a:cxnLst/>
            <a:rect l="l" t="t" r="r" b="b"/>
            <a:pathLst>
              <a:path w="4196274" h="4600575">
                <a:moveTo>
                  <a:pt x="698533" y="23"/>
                </a:moveTo>
                <a:cubicBezTo>
                  <a:pt x="1054085" y="-1460"/>
                  <a:pt x="2609539" y="68645"/>
                  <a:pt x="3265768" y="1088109"/>
                </a:cubicBezTo>
                <a:cubicBezTo>
                  <a:pt x="3279190" y="1093398"/>
                  <a:pt x="3294289" y="1107275"/>
                  <a:pt x="3298987" y="1120493"/>
                </a:cubicBezTo>
                <a:cubicBezTo>
                  <a:pt x="3321470" y="1182283"/>
                  <a:pt x="3376502" y="1209047"/>
                  <a:pt x="3426164" y="1242419"/>
                </a:cubicBezTo>
                <a:cubicBezTo>
                  <a:pt x="3469788" y="1271828"/>
                  <a:pt x="3516097" y="1302557"/>
                  <a:pt x="3534217" y="1352122"/>
                </a:cubicBezTo>
                <a:cubicBezTo>
                  <a:pt x="3558041" y="1418206"/>
                  <a:pt x="3490259" y="1364016"/>
                  <a:pt x="3477841" y="1389129"/>
                </a:cubicBezTo>
                <a:cubicBezTo>
                  <a:pt x="3503679" y="1423492"/>
                  <a:pt x="3543613" y="1454883"/>
                  <a:pt x="3554015" y="1493873"/>
                </a:cubicBezTo>
                <a:cubicBezTo>
                  <a:pt x="3591931" y="1634635"/>
                  <a:pt x="3673808" y="1737067"/>
                  <a:pt x="3796288" y="1816698"/>
                </a:cubicBezTo>
                <a:cubicBezTo>
                  <a:pt x="3831522" y="1839498"/>
                  <a:pt x="3854674" y="1881132"/>
                  <a:pt x="3902658" y="1887738"/>
                </a:cubicBezTo>
                <a:cubicBezTo>
                  <a:pt x="4009367" y="1902279"/>
                  <a:pt x="3975811" y="2015945"/>
                  <a:pt x="4032186" y="2066499"/>
                </a:cubicBezTo>
                <a:cubicBezTo>
                  <a:pt x="4042924" y="2076084"/>
                  <a:pt x="4052655" y="2094915"/>
                  <a:pt x="4050642" y="2107801"/>
                </a:cubicBezTo>
                <a:cubicBezTo>
                  <a:pt x="4047624" y="2126309"/>
                  <a:pt x="4034870" y="2143820"/>
                  <a:pt x="4024133" y="2160342"/>
                </a:cubicBezTo>
                <a:cubicBezTo>
                  <a:pt x="4013059" y="2176862"/>
                  <a:pt x="3996282" y="2191402"/>
                  <a:pt x="4004335" y="2213209"/>
                </a:cubicBezTo>
                <a:cubicBezTo>
                  <a:pt x="4007687" y="2222130"/>
                  <a:pt x="4005342" y="2253190"/>
                  <a:pt x="4030173" y="2228740"/>
                </a:cubicBezTo>
                <a:cubicBezTo>
                  <a:pt x="4098290" y="2161662"/>
                  <a:pt x="4137888" y="2225102"/>
                  <a:pt x="4196274" y="2255503"/>
                </a:cubicBezTo>
                <a:cubicBezTo>
                  <a:pt x="4149296" y="2286895"/>
                  <a:pt x="4107016" y="2309031"/>
                  <a:pt x="4099968" y="2355951"/>
                </a:cubicBezTo>
                <a:cubicBezTo>
                  <a:pt x="4085540" y="2452767"/>
                  <a:pt x="4023800" y="2497043"/>
                  <a:pt x="3930177" y="2505635"/>
                </a:cubicBezTo>
                <a:cubicBezTo>
                  <a:pt x="3964739" y="2599144"/>
                  <a:pt x="3964739" y="2599144"/>
                  <a:pt x="3852997" y="2612033"/>
                </a:cubicBezTo>
                <a:cubicBezTo>
                  <a:pt x="3895949" y="2671508"/>
                  <a:pt x="3895949" y="2686707"/>
                  <a:pt x="3843936" y="2707194"/>
                </a:cubicBezTo>
                <a:cubicBezTo>
                  <a:pt x="3793938" y="2726690"/>
                  <a:pt x="3738572" y="2733299"/>
                  <a:pt x="3692263" y="2763365"/>
                </a:cubicBezTo>
                <a:cubicBezTo>
                  <a:pt x="3734880" y="2839364"/>
                  <a:pt x="3746960" y="2927586"/>
                  <a:pt x="3834876" y="2964596"/>
                </a:cubicBezTo>
                <a:cubicBezTo>
                  <a:pt x="3848634" y="2970213"/>
                  <a:pt x="3858030" y="2993012"/>
                  <a:pt x="3849307" y="3006229"/>
                </a:cubicBezTo>
                <a:cubicBezTo>
                  <a:pt x="3817428" y="3054139"/>
                  <a:pt x="3863064" y="3145008"/>
                  <a:pt x="3763740" y="3155250"/>
                </a:cubicBezTo>
                <a:cubicBezTo>
                  <a:pt x="3751322" y="3156241"/>
                  <a:pt x="3739912" y="3166155"/>
                  <a:pt x="3749644" y="3179042"/>
                </a:cubicBezTo>
                <a:cubicBezTo>
                  <a:pt x="3783202" y="3223978"/>
                  <a:pt x="3742598" y="3221006"/>
                  <a:pt x="3718104" y="3226623"/>
                </a:cubicBezTo>
                <a:cubicBezTo>
                  <a:pt x="3688572" y="3233560"/>
                  <a:pt x="3655017" y="3213736"/>
                  <a:pt x="3627501" y="3238187"/>
                </a:cubicBezTo>
                <a:cubicBezTo>
                  <a:pt x="3633878" y="3263961"/>
                  <a:pt x="3657701" y="3263631"/>
                  <a:pt x="3674479" y="3271890"/>
                </a:cubicBezTo>
                <a:cubicBezTo>
                  <a:pt x="3723470" y="3295682"/>
                  <a:pt x="3763404" y="3324097"/>
                  <a:pt x="3765753" y="3385888"/>
                </a:cubicBezTo>
                <a:cubicBezTo>
                  <a:pt x="3767428" y="3435782"/>
                  <a:pt x="3772798" y="3479727"/>
                  <a:pt x="3705014" y="3494928"/>
                </a:cubicBezTo>
                <a:cubicBezTo>
                  <a:pt x="3676828" y="3501208"/>
                  <a:pt x="3684884" y="3537222"/>
                  <a:pt x="3700990" y="3555066"/>
                </a:cubicBezTo>
                <a:cubicBezTo>
                  <a:pt x="3729848" y="3586786"/>
                  <a:pt x="3753670" y="3629080"/>
                  <a:pt x="3803335" y="3632054"/>
                </a:cubicBezTo>
                <a:cubicBezTo>
                  <a:pt x="3833535" y="3634035"/>
                  <a:pt x="3856689" y="3647255"/>
                  <a:pt x="3880513" y="3662453"/>
                </a:cubicBezTo>
                <a:cubicBezTo>
                  <a:pt x="3897626" y="3673360"/>
                  <a:pt x="3918095" y="3682610"/>
                  <a:pt x="3916083" y="3706069"/>
                </a:cubicBezTo>
                <a:cubicBezTo>
                  <a:pt x="3914069" y="3728539"/>
                  <a:pt x="3894273" y="3737791"/>
                  <a:pt x="3874137" y="3742416"/>
                </a:cubicBezTo>
                <a:cubicBezTo>
                  <a:pt x="3807024" y="3757285"/>
                  <a:pt x="3743942" y="3779093"/>
                  <a:pt x="3687901" y="3828987"/>
                </a:cubicBezTo>
                <a:cubicBezTo>
                  <a:pt x="3725150" y="3855422"/>
                  <a:pt x="3760718" y="3874586"/>
                  <a:pt x="3788234" y="3901352"/>
                </a:cubicBezTo>
                <a:cubicBezTo>
                  <a:pt x="3854674" y="3966112"/>
                  <a:pt x="3291941" y="4169986"/>
                  <a:pt x="3263755" y="4242681"/>
                </a:cubicBezTo>
                <a:cubicBezTo>
                  <a:pt x="3255030" y="4265149"/>
                  <a:pt x="3225166" y="4288278"/>
                  <a:pt x="3200332" y="4294887"/>
                </a:cubicBezTo>
                <a:cubicBezTo>
                  <a:pt x="3083895" y="4325948"/>
                  <a:pt x="2982893" y="4395668"/>
                  <a:pt x="2863768" y="4421442"/>
                </a:cubicBezTo>
                <a:cubicBezTo>
                  <a:pt x="2751355" y="4445892"/>
                  <a:pt x="2640621" y="4478605"/>
                  <a:pt x="2517472" y="4510985"/>
                </a:cubicBezTo>
                <a:cubicBezTo>
                  <a:pt x="2555222" y="4551627"/>
                  <a:pt x="2607569" y="4569553"/>
                  <a:pt x="2654380" y="4591980"/>
                </a:cubicBezTo>
                <a:lnTo>
                  <a:pt x="2667892" y="4600575"/>
                </a:lnTo>
                <a:lnTo>
                  <a:pt x="0" y="4600575"/>
                </a:lnTo>
                <a:lnTo>
                  <a:pt x="0" y="144733"/>
                </a:lnTo>
                <a:lnTo>
                  <a:pt x="121106" y="102309"/>
                </a:lnTo>
                <a:cubicBezTo>
                  <a:pt x="290510" y="47726"/>
                  <a:pt x="463596" y="8200"/>
                  <a:pt x="644044" y="1014"/>
                </a:cubicBezTo>
                <a:cubicBezTo>
                  <a:pt x="656459" y="538"/>
                  <a:pt x="674830" y="121"/>
                  <a:pt x="698533" y="23"/>
                </a:cubicBezTo>
                <a:close/>
              </a:path>
            </a:pathLst>
          </a:custGeom>
        </p:spPr>
      </p:pic>
      <p:pic>
        <p:nvPicPr>
          <p:cNvPr id="14" name="Picture 13" descr="A person in a suit standing in front of a screen&#10;&#10;Description automatically generated">
            <a:extLst>
              <a:ext uri="{FF2B5EF4-FFF2-40B4-BE49-F238E27FC236}">
                <a16:creationId xmlns:a16="http://schemas.microsoft.com/office/drawing/2014/main" id="{CEBBD9DF-2097-548E-A018-355418139F93}"/>
              </a:ext>
            </a:extLst>
          </p:cNvPr>
          <p:cNvPicPr>
            <a:picLocks noChangeAspect="1"/>
          </p:cNvPicPr>
          <p:nvPr/>
        </p:nvPicPr>
        <p:blipFill rotWithShape="1">
          <a:blip r:embed="rId4">
            <a:extLst>
              <a:ext uri="{28A0092B-C50C-407E-A947-70E740481C1C}">
                <a14:useLocalDpi xmlns:a14="http://schemas.microsoft.com/office/drawing/2010/main" val="0"/>
              </a:ext>
            </a:extLst>
          </a:blip>
          <a:srcRect l="16796" r="10748" b="-1"/>
          <a:stretch/>
        </p:blipFill>
        <p:spPr>
          <a:xfrm>
            <a:off x="5315051" y="464683"/>
            <a:ext cx="3240655" cy="3354472"/>
          </a:xfrm>
          <a:custGeom>
            <a:avLst/>
            <a:gdLst/>
            <a:ahLst/>
            <a:cxnLst/>
            <a:rect l="l" t="t" r="r" b="b"/>
            <a:pathLst>
              <a:path w="3359190" h="3476265">
                <a:moveTo>
                  <a:pt x="450539" y="15"/>
                </a:moveTo>
                <a:cubicBezTo>
                  <a:pt x="458434" y="271"/>
                  <a:pt x="466600" y="3856"/>
                  <a:pt x="473999" y="4995"/>
                </a:cubicBezTo>
                <a:cubicBezTo>
                  <a:pt x="637327" y="30493"/>
                  <a:pt x="800653" y="58040"/>
                  <a:pt x="964158" y="82398"/>
                </a:cubicBezTo>
                <a:cubicBezTo>
                  <a:pt x="1117018" y="105163"/>
                  <a:pt x="1270959" y="110398"/>
                  <a:pt x="1424540" y="122237"/>
                </a:cubicBezTo>
                <a:cubicBezTo>
                  <a:pt x="1610425" y="136579"/>
                  <a:pt x="1795950" y="156841"/>
                  <a:pt x="1980752" y="188711"/>
                </a:cubicBezTo>
                <a:cubicBezTo>
                  <a:pt x="2109067" y="211022"/>
                  <a:pt x="2238645" y="226502"/>
                  <a:pt x="2368766" y="208745"/>
                </a:cubicBezTo>
                <a:cubicBezTo>
                  <a:pt x="2375261" y="207834"/>
                  <a:pt x="2382661" y="204876"/>
                  <a:pt x="2388075" y="207834"/>
                </a:cubicBezTo>
                <a:cubicBezTo>
                  <a:pt x="2451242" y="241073"/>
                  <a:pt x="2520180" y="217168"/>
                  <a:pt x="2585691" y="238113"/>
                </a:cubicBezTo>
                <a:cubicBezTo>
                  <a:pt x="2568908" y="318930"/>
                  <a:pt x="2496899" y="312327"/>
                  <a:pt x="2456294" y="368331"/>
                </a:cubicBezTo>
                <a:cubicBezTo>
                  <a:pt x="2522527" y="390639"/>
                  <a:pt x="2582081" y="413178"/>
                  <a:pt x="2642540" y="430023"/>
                </a:cubicBezTo>
                <a:cubicBezTo>
                  <a:pt x="2706608" y="447780"/>
                  <a:pt x="2760929" y="495816"/>
                  <a:pt x="2823551" y="517215"/>
                </a:cubicBezTo>
                <a:cubicBezTo>
                  <a:pt x="2836907" y="521769"/>
                  <a:pt x="2852969" y="537704"/>
                  <a:pt x="2857661" y="553184"/>
                </a:cubicBezTo>
                <a:cubicBezTo>
                  <a:pt x="2872820" y="603269"/>
                  <a:pt x="3175470" y="743732"/>
                  <a:pt x="3139737" y="788350"/>
                </a:cubicBezTo>
                <a:cubicBezTo>
                  <a:pt x="3124939" y="806790"/>
                  <a:pt x="3105809" y="819994"/>
                  <a:pt x="3085776" y="838207"/>
                </a:cubicBezTo>
                <a:cubicBezTo>
                  <a:pt x="3115916" y="872582"/>
                  <a:pt x="3149843" y="887608"/>
                  <a:pt x="3185938" y="897851"/>
                </a:cubicBezTo>
                <a:cubicBezTo>
                  <a:pt x="3196767" y="901039"/>
                  <a:pt x="3207414" y="907413"/>
                  <a:pt x="3208497" y="922894"/>
                </a:cubicBezTo>
                <a:cubicBezTo>
                  <a:pt x="3209580" y="939056"/>
                  <a:pt x="3198571" y="945429"/>
                  <a:pt x="3189367" y="952944"/>
                </a:cubicBezTo>
                <a:cubicBezTo>
                  <a:pt x="3176554" y="963415"/>
                  <a:pt x="3164101" y="972523"/>
                  <a:pt x="3147859" y="973888"/>
                </a:cubicBezTo>
                <a:cubicBezTo>
                  <a:pt x="3121148" y="975937"/>
                  <a:pt x="3108336" y="1005076"/>
                  <a:pt x="3092816" y="1026930"/>
                </a:cubicBezTo>
                <a:cubicBezTo>
                  <a:pt x="3084153" y="1039224"/>
                  <a:pt x="3079821" y="1064037"/>
                  <a:pt x="3094980" y="1068363"/>
                </a:cubicBezTo>
                <a:cubicBezTo>
                  <a:pt x="3131436" y="1078836"/>
                  <a:pt x="3128548" y="1109114"/>
                  <a:pt x="3127647" y="1143489"/>
                </a:cubicBezTo>
                <a:cubicBezTo>
                  <a:pt x="3126383" y="1186061"/>
                  <a:pt x="3104906" y="1205638"/>
                  <a:pt x="3078557" y="1222030"/>
                </a:cubicBezTo>
                <a:cubicBezTo>
                  <a:pt x="3069534" y="1227720"/>
                  <a:pt x="3056721" y="1227493"/>
                  <a:pt x="3053292" y="1245250"/>
                </a:cubicBezTo>
                <a:cubicBezTo>
                  <a:pt x="3068090" y="1262097"/>
                  <a:pt x="3086137" y="1248439"/>
                  <a:pt x="3102020" y="1253218"/>
                </a:cubicBezTo>
                <a:cubicBezTo>
                  <a:pt x="3115193" y="1257088"/>
                  <a:pt x="3137031" y="1255040"/>
                  <a:pt x="3118983" y="1286000"/>
                </a:cubicBezTo>
                <a:cubicBezTo>
                  <a:pt x="3113749" y="1294878"/>
                  <a:pt x="3119885" y="1301709"/>
                  <a:pt x="3126564" y="1302392"/>
                </a:cubicBezTo>
                <a:cubicBezTo>
                  <a:pt x="3179982" y="1309448"/>
                  <a:pt x="3155438" y="1372054"/>
                  <a:pt x="3172584" y="1405063"/>
                </a:cubicBezTo>
                <a:cubicBezTo>
                  <a:pt x="3177275" y="1414169"/>
                  <a:pt x="3172222" y="1429877"/>
                  <a:pt x="3164822" y="1433747"/>
                </a:cubicBezTo>
                <a:cubicBezTo>
                  <a:pt x="3117539" y="1459245"/>
                  <a:pt x="3111043" y="1520028"/>
                  <a:pt x="3088122" y="1572389"/>
                </a:cubicBezTo>
                <a:cubicBezTo>
                  <a:pt x="3113028" y="1593104"/>
                  <a:pt x="3142805" y="1597657"/>
                  <a:pt x="3169695" y="1611089"/>
                </a:cubicBezTo>
                <a:cubicBezTo>
                  <a:pt x="3197669" y="1625204"/>
                  <a:pt x="3197669" y="1635676"/>
                  <a:pt x="3174569" y="1676653"/>
                </a:cubicBezTo>
                <a:cubicBezTo>
                  <a:pt x="3234665" y="1685532"/>
                  <a:pt x="3234665" y="1685532"/>
                  <a:pt x="3216077" y="1749957"/>
                </a:cubicBezTo>
                <a:cubicBezTo>
                  <a:pt x="3266430" y="1755877"/>
                  <a:pt x="3299635" y="1786382"/>
                  <a:pt x="3307395" y="1853085"/>
                </a:cubicBezTo>
                <a:cubicBezTo>
                  <a:pt x="3311185" y="1885411"/>
                  <a:pt x="3333924" y="1900663"/>
                  <a:pt x="3359190" y="1922291"/>
                </a:cubicBezTo>
                <a:cubicBezTo>
                  <a:pt x="3327789" y="1943236"/>
                  <a:pt x="3306492" y="1986945"/>
                  <a:pt x="3269857" y="1940730"/>
                </a:cubicBezTo>
                <a:cubicBezTo>
                  <a:pt x="3256503" y="1923885"/>
                  <a:pt x="3257764" y="1945284"/>
                  <a:pt x="3255961" y="1951430"/>
                </a:cubicBezTo>
                <a:cubicBezTo>
                  <a:pt x="3251630" y="1966455"/>
                  <a:pt x="3260653" y="1976472"/>
                  <a:pt x="3266609" y="1987854"/>
                </a:cubicBezTo>
                <a:cubicBezTo>
                  <a:pt x="3272384" y="1999237"/>
                  <a:pt x="3279243" y="2011302"/>
                  <a:pt x="3280866" y="2024054"/>
                </a:cubicBezTo>
                <a:cubicBezTo>
                  <a:pt x="3281948" y="2032931"/>
                  <a:pt x="3276715" y="2045905"/>
                  <a:pt x="3270940" y="2052509"/>
                </a:cubicBezTo>
                <a:cubicBezTo>
                  <a:pt x="3240620" y="2087340"/>
                  <a:pt x="3258667" y="2165652"/>
                  <a:pt x="3201277" y="2175670"/>
                </a:cubicBezTo>
                <a:cubicBezTo>
                  <a:pt x="3175470" y="2180221"/>
                  <a:pt x="3163018" y="2208906"/>
                  <a:pt x="3144069" y="2224614"/>
                </a:cubicBezTo>
                <a:cubicBezTo>
                  <a:pt x="3078197" y="2279478"/>
                  <a:pt x="3034161" y="2350051"/>
                  <a:pt x="3013769" y="2447031"/>
                </a:cubicBezTo>
                <a:cubicBezTo>
                  <a:pt x="3008175" y="2473894"/>
                  <a:pt x="2986698" y="2495522"/>
                  <a:pt x="2972802" y="2519197"/>
                </a:cubicBezTo>
                <a:cubicBezTo>
                  <a:pt x="2979480" y="2536499"/>
                  <a:pt x="3015935" y="2499164"/>
                  <a:pt x="3003121" y="2544694"/>
                </a:cubicBezTo>
                <a:cubicBezTo>
                  <a:pt x="2993376" y="2578843"/>
                  <a:pt x="2968470" y="2600014"/>
                  <a:pt x="2945008" y="2620276"/>
                </a:cubicBezTo>
                <a:cubicBezTo>
                  <a:pt x="2918299" y="2643268"/>
                  <a:pt x="2888702" y="2661708"/>
                  <a:pt x="2876610" y="2704279"/>
                </a:cubicBezTo>
                <a:cubicBezTo>
                  <a:pt x="2874083" y="2713386"/>
                  <a:pt x="2865963" y="2722947"/>
                  <a:pt x="2858744" y="2726591"/>
                </a:cubicBezTo>
                <a:cubicBezTo>
                  <a:pt x="2482281" y="3475797"/>
                  <a:pt x="1555563" y="3480805"/>
                  <a:pt x="1448724" y="3475568"/>
                </a:cubicBezTo>
                <a:cubicBezTo>
                  <a:pt x="1319326" y="3468966"/>
                  <a:pt x="1196966" y="3422753"/>
                  <a:pt x="1076954" y="3365156"/>
                </a:cubicBezTo>
                <a:cubicBezTo>
                  <a:pt x="1026241" y="3340797"/>
                  <a:pt x="979138" y="3306195"/>
                  <a:pt x="929868" y="3279332"/>
                </a:cubicBezTo>
                <a:cubicBezTo>
                  <a:pt x="861832" y="3242223"/>
                  <a:pt x="809315" y="3171424"/>
                  <a:pt x="741457" y="3141601"/>
                </a:cubicBezTo>
                <a:cubicBezTo>
                  <a:pt x="671616" y="3110867"/>
                  <a:pt x="611879" y="3054638"/>
                  <a:pt x="540052" y="3030734"/>
                </a:cubicBezTo>
                <a:cubicBezTo>
                  <a:pt x="502153" y="3017985"/>
                  <a:pt x="465517" y="2994993"/>
                  <a:pt x="471471" y="2929200"/>
                </a:cubicBezTo>
                <a:cubicBezTo>
                  <a:pt x="473096" y="2910532"/>
                  <a:pt x="463171" y="2895282"/>
                  <a:pt x="447469" y="2900745"/>
                </a:cubicBezTo>
                <a:cubicBezTo>
                  <a:pt x="417513" y="2910989"/>
                  <a:pt x="403977" y="2883898"/>
                  <a:pt x="387373" y="2863636"/>
                </a:cubicBezTo>
                <a:cubicBezTo>
                  <a:pt x="357776" y="2827667"/>
                  <a:pt x="329623" y="2789422"/>
                  <a:pt x="282519" y="2783503"/>
                </a:cubicBezTo>
                <a:cubicBezTo>
                  <a:pt x="291543" y="2755272"/>
                  <a:pt x="306883" y="2759371"/>
                  <a:pt x="320959" y="2765290"/>
                </a:cubicBezTo>
                <a:cubicBezTo>
                  <a:pt x="357956" y="2780772"/>
                  <a:pt x="394592" y="2798300"/>
                  <a:pt x="431588" y="2813781"/>
                </a:cubicBezTo>
                <a:cubicBezTo>
                  <a:pt x="455771" y="2823799"/>
                  <a:pt x="479775" y="2837912"/>
                  <a:pt x="512079" y="2826755"/>
                </a:cubicBezTo>
                <a:cubicBezTo>
                  <a:pt x="484286" y="2769843"/>
                  <a:pt x="437003" y="2759598"/>
                  <a:pt x="398743" y="2742071"/>
                </a:cubicBezTo>
                <a:cubicBezTo>
                  <a:pt x="350919" y="2719988"/>
                  <a:pt x="322765" y="2678326"/>
                  <a:pt x="289016" y="2631885"/>
                </a:cubicBezTo>
                <a:cubicBezTo>
                  <a:pt x="324209" y="2620730"/>
                  <a:pt x="346045" y="2654879"/>
                  <a:pt x="373657" y="2653056"/>
                </a:cubicBezTo>
                <a:cubicBezTo>
                  <a:pt x="375101" y="2647140"/>
                  <a:pt x="377627" y="2638488"/>
                  <a:pt x="377267" y="2638259"/>
                </a:cubicBezTo>
                <a:cubicBezTo>
                  <a:pt x="332149" y="2612763"/>
                  <a:pt x="311034" y="2564956"/>
                  <a:pt x="303995" y="2507131"/>
                </a:cubicBezTo>
                <a:cubicBezTo>
                  <a:pt x="300386" y="2477310"/>
                  <a:pt x="283963" y="2467976"/>
                  <a:pt x="267720" y="2454316"/>
                </a:cubicBezTo>
                <a:cubicBezTo>
                  <a:pt x="211053" y="2405826"/>
                  <a:pt x="151137" y="2361890"/>
                  <a:pt x="104574" y="2295188"/>
                </a:cubicBezTo>
                <a:cubicBezTo>
                  <a:pt x="158355" y="2304066"/>
                  <a:pt x="201487" y="2347547"/>
                  <a:pt x="259420" y="2366215"/>
                </a:cubicBezTo>
                <a:cubicBezTo>
                  <a:pt x="213400" y="2292910"/>
                  <a:pt x="153843" y="2255803"/>
                  <a:pt x="99521" y="2211409"/>
                </a:cubicBezTo>
                <a:cubicBezTo>
                  <a:pt x="74797" y="2191149"/>
                  <a:pt x="51878" y="2165197"/>
                  <a:pt x="21920" y="2154269"/>
                </a:cubicBezTo>
                <a:cubicBezTo>
                  <a:pt x="11271" y="2150400"/>
                  <a:pt x="-6235" y="2142204"/>
                  <a:pt x="2248" y="2120577"/>
                </a:cubicBezTo>
                <a:cubicBezTo>
                  <a:pt x="9466" y="2102593"/>
                  <a:pt x="23723" y="2108055"/>
                  <a:pt x="36718" y="2113292"/>
                </a:cubicBezTo>
                <a:cubicBezTo>
                  <a:pt x="67939" y="2126269"/>
                  <a:pt x="100244" y="2126495"/>
                  <a:pt x="142474" y="2126269"/>
                </a:cubicBezTo>
                <a:cubicBezTo>
                  <a:pt x="107102" y="2066851"/>
                  <a:pt x="42311" y="2084608"/>
                  <a:pt x="11993" y="2022231"/>
                </a:cubicBezTo>
                <a:cubicBezTo>
                  <a:pt x="49892" y="2011302"/>
                  <a:pt x="79128" y="2033841"/>
                  <a:pt x="109809" y="2038166"/>
                </a:cubicBezTo>
                <a:cubicBezTo>
                  <a:pt x="137600" y="2042036"/>
                  <a:pt x="144459" y="2031565"/>
                  <a:pt x="137962" y="1997188"/>
                </a:cubicBezTo>
                <a:cubicBezTo>
                  <a:pt x="127856" y="1943690"/>
                  <a:pt x="143015" y="1916371"/>
                  <a:pt x="183441" y="1930941"/>
                </a:cubicBezTo>
                <a:cubicBezTo>
                  <a:pt x="220978" y="1944601"/>
                  <a:pt x="224948" y="1924568"/>
                  <a:pt x="214842" y="1894062"/>
                </a:cubicBezTo>
                <a:cubicBezTo>
                  <a:pt x="200405" y="1849671"/>
                  <a:pt x="216827" y="1815295"/>
                  <a:pt x="228017" y="1777960"/>
                </a:cubicBezTo>
                <a:cubicBezTo>
                  <a:pt x="245162" y="1721045"/>
                  <a:pt x="237944" y="1693272"/>
                  <a:pt x="200946" y="1650929"/>
                </a:cubicBezTo>
                <a:cubicBezTo>
                  <a:pt x="180193" y="1627251"/>
                  <a:pt x="157815" y="1607219"/>
                  <a:pt x="127675" y="1586731"/>
                </a:cubicBezTo>
                <a:cubicBezTo>
                  <a:pt x="197157" y="1575576"/>
                  <a:pt x="124246" y="1538013"/>
                  <a:pt x="148791" y="1514564"/>
                </a:cubicBezTo>
                <a:cubicBezTo>
                  <a:pt x="197878" y="1505003"/>
                  <a:pt x="237944" y="1579673"/>
                  <a:pt x="304718" y="1558274"/>
                </a:cubicBezTo>
                <a:cubicBezTo>
                  <a:pt x="222243" y="1493618"/>
                  <a:pt x="131104" y="1472448"/>
                  <a:pt x="71369" y="1386396"/>
                </a:cubicBezTo>
                <a:cubicBezTo>
                  <a:pt x="85084" y="1366817"/>
                  <a:pt x="98799" y="1385029"/>
                  <a:pt x="110530" y="1377745"/>
                </a:cubicBezTo>
                <a:cubicBezTo>
                  <a:pt x="110169" y="1373192"/>
                  <a:pt x="111073" y="1366361"/>
                  <a:pt x="108906" y="1364313"/>
                </a:cubicBezTo>
                <a:cubicBezTo>
                  <a:pt x="64330" y="1317416"/>
                  <a:pt x="63607" y="1316279"/>
                  <a:pt x="111433" y="1281675"/>
                </a:cubicBezTo>
                <a:cubicBezTo>
                  <a:pt x="128217" y="1269609"/>
                  <a:pt x="126772" y="1258909"/>
                  <a:pt x="117930" y="1243657"/>
                </a:cubicBezTo>
                <a:cubicBezTo>
                  <a:pt x="111612" y="1232957"/>
                  <a:pt x="104033" y="1223395"/>
                  <a:pt x="107643" y="1199947"/>
                </a:cubicBezTo>
                <a:cubicBezTo>
                  <a:pt x="133810" y="1229998"/>
                  <a:pt x="260321" y="1220208"/>
                  <a:pt x="282700" y="1217021"/>
                </a:cubicBezTo>
                <a:cubicBezTo>
                  <a:pt x="307786" y="1213607"/>
                  <a:pt x="332510" y="1199037"/>
                  <a:pt x="358858" y="1207003"/>
                </a:cubicBezTo>
                <a:cubicBezTo>
                  <a:pt x="379973" y="1213381"/>
                  <a:pt x="477788" y="1275073"/>
                  <a:pt x="491685" y="1204273"/>
                </a:cubicBezTo>
                <a:cubicBezTo>
                  <a:pt x="492408" y="1200857"/>
                  <a:pt x="531930" y="1208826"/>
                  <a:pt x="553226" y="1212696"/>
                </a:cubicBezTo>
                <a:cubicBezTo>
                  <a:pt x="571995" y="1215883"/>
                  <a:pt x="593110" y="1229998"/>
                  <a:pt x="605743" y="1201769"/>
                </a:cubicBezTo>
                <a:cubicBezTo>
                  <a:pt x="613143" y="1185150"/>
                  <a:pt x="582643" y="1153051"/>
                  <a:pt x="555391" y="1150320"/>
                </a:cubicBezTo>
                <a:cubicBezTo>
                  <a:pt x="531749" y="1147814"/>
                  <a:pt x="507025" y="1144172"/>
                  <a:pt x="484466" y="1151001"/>
                </a:cubicBezTo>
                <a:cubicBezTo>
                  <a:pt x="456674" y="1159198"/>
                  <a:pt x="441696" y="1145994"/>
                  <a:pt x="433934" y="1117538"/>
                </a:cubicBezTo>
                <a:cubicBezTo>
                  <a:pt x="425273" y="1086122"/>
                  <a:pt x="408668" y="1071550"/>
                  <a:pt x="385749" y="1056980"/>
                </a:cubicBezTo>
                <a:cubicBezTo>
                  <a:pt x="330163" y="1021696"/>
                  <a:pt x="276744" y="980946"/>
                  <a:pt x="215745" y="960456"/>
                </a:cubicBezTo>
                <a:cubicBezTo>
                  <a:pt x="203653" y="956358"/>
                  <a:pt x="190298" y="950894"/>
                  <a:pt x="184704" y="923805"/>
                </a:cubicBezTo>
                <a:cubicBezTo>
                  <a:pt x="349836" y="964326"/>
                  <a:pt x="500349" y="1069958"/>
                  <a:pt x="670713" y="1063811"/>
                </a:cubicBezTo>
                <a:cubicBezTo>
                  <a:pt x="624151" y="1030346"/>
                  <a:pt x="570192" y="1028524"/>
                  <a:pt x="520561" y="1005076"/>
                </a:cubicBezTo>
                <a:cubicBezTo>
                  <a:pt x="555753" y="987546"/>
                  <a:pt x="588779" y="1005759"/>
                  <a:pt x="622167" y="1015777"/>
                </a:cubicBezTo>
                <a:cubicBezTo>
                  <a:pt x="650140" y="1023970"/>
                  <a:pt x="675405" y="1025337"/>
                  <a:pt x="678473" y="976393"/>
                </a:cubicBezTo>
                <a:cubicBezTo>
                  <a:pt x="677389" y="973205"/>
                  <a:pt x="677570" y="969107"/>
                  <a:pt x="677751" y="965238"/>
                </a:cubicBezTo>
                <a:cubicBezTo>
                  <a:pt x="668365" y="944976"/>
                  <a:pt x="653749" y="934504"/>
                  <a:pt x="636423" y="928584"/>
                </a:cubicBezTo>
                <a:cubicBezTo>
                  <a:pt x="625955" y="924942"/>
                  <a:pt x="612060" y="919478"/>
                  <a:pt x="612239" y="904909"/>
                </a:cubicBezTo>
                <a:cubicBezTo>
                  <a:pt x="612781" y="850955"/>
                  <a:pt x="579394" y="835246"/>
                  <a:pt x="546007" y="819539"/>
                </a:cubicBezTo>
                <a:cubicBezTo>
                  <a:pt x="564596" y="792676"/>
                  <a:pt x="579213" y="812481"/>
                  <a:pt x="593290" y="810433"/>
                </a:cubicBezTo>
                <a:cubicBezTo>
                  <a:pt x="602495" y="809067"/>
                  <a:pt x="610796" y="806563"/>
                  <a:pt x="610796" y="792676"/>
                </a:cubicBezTo>
                <a:cubicBezTo>
                  <a:pt x="610977" y="781065"/>
                  <a:pt x="606645" y="767861"/>
                  <a:pt x="597622" y="767635"/>
                </a:cubicBezTo>
                <a:cubicBezTo>
                  <a:pt x="541135" y="765585"/>
                  <a:pt x="509913" y="690914"/>
                  <a:pt x="451260" y="690687"/>
                </a:cubicBezTo>
                <a:cubicBezTo>
                  <a:pt x="416248" y="690687"/>
                  <a:pt x="469488" y="648571"/>
                  <a:pt x="439891" y="631042"/>
                </a:cubicBezTo>
                <a:cubicBezTo>
                  <a:pt x="433393" y="627171"/>
                  <a:pt x="456855" y="621254"/>
                  <a:pt x="467323" y="622164"/>
                </a:cubicBezTo>
                <a:cubicBezTo>
                  <a:pt x="477609" y="623074"/>
                  <a:pt x="486813" y="634229"/>
                  <a:pt x="499265" y="626261"/>
                </a:cubicBezTo>
                <a:cubicBezTo>
                  <a:pt x="506123" y="597806"/>
                  <a:pt x="488438" y="587332"/>
                  <a:pt x="473818" y="579365"/>
                </a:cubicBezTo>
                <a:cubicBezTo>
                  <a:pt x="440070" y="560925"/>
                  <a:pt x="407224" y="538615"/>
                  <a:pt x="370228" y="532013"/>
                </a:cubicBezTo>
                <a:cubicBezTo>
                  <a:pt x="357055" y="529737"/>
                  <a:pt x="389177" y="499231"/>
                  <a:pt x="395494" y="488532"/>
                </a:cubicBezTo>
                <a:cubicBezTo>
                  <a:pt x="376883" y="474474"/>
                  <a:pt x="357801" y="462263"/>
                  <a:pt x="338331" y="451478"/>
                </a:cubicBezTo>
                <a:lnTo>
                  <a:pt x="331729" y="448316"/>
                </a:lnTo>
                <a:lnTo>
                  <a:pt x="333477" y="428106"/>
                </a:lnTo>
                <a:cubicBezTo>
                  <a:pt x="333477" y="428106"/>
                  <a:pt x="322127" y="376930"/>
                  <a:pt x="314427" y="351906"/>
                </a:cubicBezTo>
                <a:lnTo>
                  <a:pt x="296726" y="307655"/>
                </a:lnTo>
                <a:lnTo>
                  <a:pt x="312139" y="309596"/>
                </a:lnTo>
                <a:cubicBezTo>
                  <a:pt x="327682" y="313807"/>
                  <a:pt x="343879" y="321889"/>
                  <a:pt x="357956" y="329174"/>
                </a:cubicBezTo>
                <a:cubicBezTo>
                  <a:pt x="381237" y="341238"/>
                  <a:pt x="403435" y="344425"/>
                  <a:pt x="434297" y="329174"/>
                </a:cubicBezTo>
                <a:cubicBezTo>
                  <a:pt x="406324" y="319841"/>
                  <a:pt x="384846" y="311645"/>
                  <a:pt x="362829" y="305953"/>
                </a:cubicBezTo>
                <a:cubicBezTo>
                  <a:pt x="345323" y="301400"/>
                  <a:pt x="387012" y="282960"/>
                  <a:pt x="408307" y="285237"/>
                </a:cubicBezTo>
                <a:cubicBezTo>
                  <a:pt x="438085" y="288423"/>
                  <a:pt x="421302" y="276586"/>
                  <a:pt x="416248" y="260195"/>
                </a:cubicBezTo>
                <a:cubicBezTo>
                  <a:pt x="410835" y="242665"/>
                  <a:pt x="426897" y="237203"/>
                  <a:pt x="437003" y="240844"/>
                </a:cubicBezTo>
                <a:cubicBezTo>
                  <a:pt x="475803" y="255187"/>
                  <a:pt x="514425" y="229917"/>
                  <a:pt x="554491" y="250407"/>
                </a:cubicBezTo>
                <a:cubicBezTo>
                  <a:pt x="544384" y="199867"/>
                  <a:pt x="522546" y="177784"/>
                  <a:pt x="476887" y="170726"/>
                </a:cubicBezTo>
                <a:cubicBezTo>
                  <a:pt x="459741" y="167996"/>
                  <a:pt x="441876" y="172093"/>
                  <a:pt x="427076" y="157522"/>
                </a:cubicBezTo>
                <a:cubicBezTo>
                  <a:pt x="418594" y="149101"/>
                  <a:pt x="409030" y="139084"/>
                  <a:pt x="415707" y="123603"/>
                </a:cubicBezTo>
                <a:cubicBezTo>
                  <a:pt x="420400" y="112674"/>
                  <a:pt x="430506" y="112674"/>
                  <a:pt x="438808" y="116318"/>
                </a:cubicBezTo>
                <a:cubicBezTo>
                  <a:pt x="475984" y="132483"/>
                  <a:pt x="514786" y="138400"/>
                  <a:pt x="553586" y="144320"/>
                </a:cubicBezTo>
                <a:cubicBezTo>
                  <a:pt x="559543" y="145230"/>
                  <a:pt x="566220" y="148191"/>
                  <a:pt x="572898" y="133164"/>
                </a:cubicBezTo>
                <a:cubicBezTo>
                  <a:pt x="500349" y="108805"/>
                  <a:pt x="431408" y="74202"/>
                  <a:pt x="356874" y="60770"/>
                </a:cubicBezTo>
                <a:cubicBezTo>
                  <a:pt x="357956" y="54397"/>
                  <a:pt x="359038" y="48022"/>
                  <a:pt x="360122" y="41649"/>
                </a:cubicBezTo>
                <a:cubicBezTo>
                  <a:pt x="418413" y="50753"/>
                  <a:pt x="476707" y="59859"/>
                  <a:pt x="550338" y="71243"/>
                </a:cubicBezTo>
                <a:cubicBezTo>
                  <a:pt x="505041" y="35045"/>
                  <a:pt x="462269" y="47111"/>
                  <a:pt x="428701" y="15013"/>
                </a:cubicBezTo>
                <a:cubicBezTo>
                  <a:pt x="435018" y="2833"/>
                  <a:pt x="442643" y="-241"/>
                  <a:pt x="450539" y="15"/>
                </a:cubicBezTo>
                <a:close/>
              </a:path>
            </a:pathLst>
          </a:custGeom>
        </p:spPr>
      </p:pic>
      <p:sp>
        <p:nvSpPr>
          <p:cNvPr id="19" name="TextBox 18"/>
          <p:cNvSpPr txBox="1"/>
          <p:nvPr/>
        </p:nvSpPr>
        <p:spPr>
          <a:xfrm>
            <a:off x="4499266" y="3819157"/>
            <a:ext cx="6862625" cy="464676"/>
          </a:xfrm>
          <a:prstGeom prst="rect">
            <a:avLst/>
          </a:prstGeom>
        </p:spPr>
        <p:txBody>
          <a:bodyPr vert="horz" lIns="45720" tIns="22860" rIns="45720" bIns="22860" rtlCol="0" anchor="b" anchorCtr="0">
            <a:normAutofit/>
          </a:bodyPr>
          <a:lstStyle/>
          <a:p>
            <a:pPr defTabSz="457200">
              <a:lnSpc>
                <a:spcPct val="90000"/>
              </a:lnSpc>
              <a:spcBef>
                <a:spcPct val="0"/>
              </a:spcBef>
              <a:spcAft>
                <a:spcPts val="300"/>
              </a:spcAft>
            </a:pPr>
            <a:r>
              <a:rPr lang="en-US" sz="2200" b="1" spc="100">
                <a:latin typeface="+mj-lt"/>
                <a:ea typeface="+mj-ea"/>
                <a:cs typeface="+mj-cs"/>
              </a:rPr>
              <a:t>Targets groups:</a:t>
            </a:r>
          </a:p>
        </p:txBody>
      </p:sp>
      <p:pic>
        <p:nvPicPr>
          <p:cNvPr id="12" name="Picture 11" descr="A group of people in a room&#10;&#10;Description automatically generated">
            <a:extLst>
              <a:ext uri="{FF2B5EF4-FFF2-40B4-BE49-F238E27FC236}">
                <a16:creationId xmlns:a16="http://schemas.microsoft.com/office/drawing/2014/main" id="{631DAD08-F6ED-74B5-C6F4-71B1E83C8638}"/>
              </a:ext>
            </a:extLst>
          </p:cNvPr>
          <p:cNvPicPr>
            <a:picLocks noChangeAspect="1"/>
          </p:cNvPicPr>
          <p:nvPr/>
        </p:nvPicPr>
        <p:blipFill rotWithShape="1">
          <a:blip r:embed="rId5">
            <a:extLst>
              <a:ext uri="{28A0092B-C50C-407E-A947-70E740481C1C}">
                <a14:useLocalDpi xmlns:a14="http://schemas.microsoft.com/office/drawing/2010/main" val="0"/>
              </a:ext>
            </a:extLst>
          </a:blip>
          <a:srcRect b="16561"/>
          <a:stretch/>
        </p:blipFill>
        <p:spPr>
          <a:xfrm>
            <a:off x="481639" y="3"/>
            <a:ext cx="4979220" cy="2440831"/>
          </a:xfrm>
          <a:custGeom>
            <a:avLst/>
            <a:gdLst/>
            <a:ahLst/>
            <a:cxnLst/>
            <a:rect l="l" t="t" r="r" b="b"/>
            <a:pathLst>
              <a:path w="4980517" h="2440831">
                <a:moveTo>
                  <a:pt x="287929" y="0"/>
                </a:moveTo>
                <a:lnTo>
                  <a:pt x="4817890" y="0"/>
                </a:lnTo>
                <a:lnTo>
                  <a:pt x="4816841" y="3177"/>
                </a:lnTo>
                <a:cubicBezTo>
                  <a:pt x="4816707" y="6109"/>
                  <a:pt x="4816908" y="9403"/>
                  <a:pt x="4816641" y="12038"/>
                </a:cubicBezTo>
                <a:cubicBezTo>
                  <a:pt x="4834033" y="20468"/>
                  <a:pt x="4854369" y="-611"/>
                  <a:pt x="4874703" y="22050"/>
                </a:cubicBezTo>
                <a:cubicBezTo>
                  <a:pt x="4786137" y="121645"/>
                  <a:pt x="4651010" y="146147"/>
                  <a:pt x="4528727" y="220979"/>
                </a:cubicBezTo>
                <a:cubicBezTo>
                  <a:pt x="4627731" y="245745"/>
                  <a:pt x="4687133" y="159323"/>
                  <a:pt x="4759914" y="170389"/>
                </a:cubicBezTo>
                <a:cubicBezTo>
                  <a:pt x="4796305" y="197528"/>
                  <a:pt x="4688204" y="241003"/>
                  <a:pt x="4791221" y="253914"/>
                </a:cubicBezTo>
                <a:cubicBezTo>
                  <a:pt x="4746534" y="277627"/>
                  <a:pt x="4713355" y="300811"/>
                  <a:pt x="4682585" y="328215"/>
                </a:cubicBezTo>
                <a:cubicBezTo>
                  <a:pt x="4627731" y="377223"/>
                  <a:pt x="4617028" y="409367"/>
                  <a:pt x="4642449" y="475239"/>
                </a:cubicBezTo>
                <a:cubicBezTo>
                  <a:pt x="4659039" y="518450"/>
                  <a:pt x="4683387" y="558237"/>
                  <a:pt x="4661983" y="609614"/>
                </a:cubicBezTo>
                <a:cubicBezTo>
                  <a:pt x="4646998" y="644922"/>
                  <a:pt x="4652885" y="668107"/>
                  <a:pt x="4708539" y="652298"/>
                </a:cubicBezTo>
                <a:cubicBezTo>
                  <a:pt x="4768476" y="635435"/>
                  <a:pt x="4790952" y="667053"/>
                  <a:pt x="4775969" y="728971"/>
                </a:cubicBezTo>
                <a:cubicBezTo>
                  <a:pt x="4766336" y="768758"/>
                  <a:pt x="4776506" y="780877"/>
                  <a:pt x="4817710" y="776398"/>
                </a:cubicBezTo>
                <a:cubicBezTo>
                  <a:pt x="4863199" y="771392"/>
                  <a:pt x="4906546" y="745306"/>
                  <a:pt x="4962737" y="757955"/>
                </a:cubicBezTo>
                <a:cubicBezTo>
                  <a:pt x="4917786" y="830149"/>
                  <a:pt x="4821724" y="809597"/>
                  <a:pt x="4769279" y="878367"/>
                </a:cubicBezTo>
                <a:cubicBezTo>
                  <a:pt x="4831892" y="878629"/>
                  <a:pt x="4879788" y="878367"/>
                  <a:pt x="4926079" y="863347"/>
                </a:cubicBezTo>
                <a:cubicBezTo>
                  <a:pt x="4945346" y="857286"/>
                  <a:pt x="4966484" y="850965"/>
                  <a:pt x="4977186" y="871779"/>
                </a:cubicBezTo>
                <a:cubicBezTo>
                  <a:pt x="4989762" y="896809"/>
                  <a:pt x="4963808" y="906295"/>
                  <a:pt x="4948019" y="910774"/>
                </a:cubicBezTo>
                <a:cubicBezTo>
                  <a:pt x="4903602" y="923421"/>
                  <a:pt x="4869621" y="953458"/>
                  <a:pt x="4832963" y="976907"/>
                </a:cubicBezTo>
                <a:cubicBezTo>
                  <a:pt x="4752423" y="1028288"/>
                  <a:pt x="4664121" y="1071235"/>
                  <a:pt x="4595889" y="1156077"/>
                </a:cubicBezTo>
                <a:cubicBezTo>
                  <a:pt x="4681783" y="1134471"/>
                  <a:pt x="4745733" y="1084147"/>
                  <a:pt x="4825471" y="1073871"/>
                </a:cubicBezTo>
                <a:cubicBezTo>
                  <a:pt x="4756436" y="1151071"/>
                  <a:pt x="4667600" y="1201922"/>
                  <a:pt x="4583583" y="1258044"/>
                </a:cubicBezTo>
                <a:cubicBezTo>
                  <a:pt x="4559500" y="1273853"/>
                  <a:pt x="4535151" y="1284656"/>
                  <a:pt x="4529799" y="1319171"/>
                </a:cubicBezTo>
                <a:cubicBezTo>
                  <a:pt x="4519362" y="1386097"/>
                  <a:pt x="4488056" y="1441427"/>
                  <a:pt x="4421163" y="1470936"/>
                </a:cubicBezTo>
                <a:cubicBezTo>
                  <a:pt x="4420628" y="1471202"/>
                  <a:pt x="4424373" y="1481215"/>
                  <a:pt x="4426515" y="1488062"/>
                </a:cubicBezTo>
                <a:cubicBezTo>
                  <a:pt x="4467453" y="1490172"/>
                  <a:pt x="4499829" y="1450649"/>
                  <a:pt x="4552008" y="1463559"/>
                </a:cubicBezTo>
                <a:cubicBezTo>
                  <a:pt x="4501970" y="1517309"/>
                  <a:pt x="4460227" y="1565528"/>
                  <a:pt x="4389321" y="1591086"/>
                </a:cubicBezTo>
                <a:cubicBezTo>
                  <a:pt x="4332594" y="1611373"/>
                  <a:pt x="4262490" y="1623230"/>
                  <a:pt x="4221282" y="1689099"/>
                </a:cubicBezTo>
                <a:cubicBezTo>
                  <a:pt x="4269178" y="1702012"/>
                  <a:pt x="4304768" y="1685677"/>
                  <a:pt x="4340623" y="1674082"/>
                </a:cubicBezTo>
                <a:cubicBezTo>
                  <a:pt x="4395475" y="1656165"/>
                  <a:pt x="4449794" y="1635878"/>
                  <a:pt x="4504647" y="1617960"/>
                </a:cubicBezTo>
                <a:cubicBezTo>
                  <a:pt x="4525518" y="1611110"/>
                  <a:pt x="4548262" y="1606365"/>
                  <a:pt x="4561640" y="1639039"/>
                </a:cubicBezTo>
                <a:cubicBezTo>
                  <a:pt x="4491801" y="1645890"/>
                  <a:pt x="4450060" y="1690154"/>
                  <a:pt x="4406179" y="1731784"/>
                </a:cubicBezTo>
                <a:cubicBezTo>
                  <a:pt x="4381561" y="1755234"/>
                  <a:pt x="4361492" y="1786589"/>
                  <a:pt x="4317076" y="1774733"/>
                </a:cubicBezTo>
                <a:cubicBezTo>
                  <a:pt x="4293796" y="1768410"/>
                  <a:pt x="4279080" y="1786061"/>
                  <a:pt x="4281490" y="1807667"/>
                </a:cubicBezTo>
                <a:cubicBezTo>
                  <a:pt x="4290317" y="1883815"/>
                  <a:pt x="4236000" y="1910425"/>
                  <a:pt x="4179809" y="1925180"/>
                </a:cubicBezTo>
                <a:cubicBezTo>
                  <a:pt x="4073313" y="1952846"/>
                  <a:pt x="3984744" y="2017925"/>
                  <a:pt x="3881194" y="2053496"/>
                </a:cubicBezTo>
                <a:cubicBezTo>
                  <a:pt x="3780584" y="2088012"/>
                  <a:pt x="3702720" y="2169955"/>
                  <a:pt x="3601845" y="2212904"/>
                </a:cubicBezTo>
                <a:cubicBezTo>
                  <a:pt x="3528795" y="2243995"/>
                  <a:pt x="3458958" y="2284043"/>
                  <a:pt x="3383767" y="2312235"/>
                </a:cubicBezTo>
                <a:cubicBezTo>
                  <a:pt x="3205831" y="2378897"/>
                  <a:pt x="3024414" y="2432384"/>
                  <a:pt x="2832561" y="2440024"/>
                </a:cubicBezTo>
                <a:cubicBezTo>
                  <a:pt x="2674156" y="2446085"/>
                  <a:pt x="1300154" y="2440289"/>
                  <a:pt x="741989" y="1573170"/>
                </a:cubicBezTo>
                <a:cubicBezTo>
                  <a:pt x="731286" y="1568953"/>
                  <a:pt x="719246" y="1557887"/>
                  <a:pt x="715500" y="1547347"/>
                </a:cubicBezTo>
                <a:cubicBezTo>
                  <a:pt x="697572" y="1498075"/>
                  <a:pt x="653689" y="1476733"/>
                  <a:pt x="614088" y="1450123"/>
                </a:cubicBezTo>
                <a:cubicBezTo>
                  <a:pt x="579303" y="1426672"/>
                  <a:pt x="542376" y="1402169"/>
                  <a:pt x="527927" y="1362645"/>
                </a:cubicBezTo>
                <a:cubicBezTo>
                  <a:pt x="508929" y="1309949"/>
                  <a:pt x="562979" y="1353160"/>
                  <a:pt x="572881" y="1333136"/>
                </a:cubicBezTo>
                <a:cubicBezTo>
                  <a:pt x="552277" y="1305735"/>
                  <a:pt x="520434" y="1280703"/>
                  <a:pt x="512140" y="1249612"/>
                </a:cubicBezTo>
                <a:cubicBezTo>
                  <a:pt x="481905" y="1137368"/>
                  <a:pt x="416616" y="1055689"/>
                  <a:pt x="318951" y="992190"/>
                </a:cubicBezTo>
                <a:cubicBezTo>
                  <a:pt x="290855" y="974010"/>
                  <a:pt x="272393" y="940811"/>
                  <a:pt x="234131" y="935543"/>
                </a:cubicBezTo>
                <a:cubicBezTo>
                  <a:pt x="149040" y="923949"/>
                  <a:pt x="175798" y="833311"/>
                  <a:pt x="130844" y="792998"/>
                </a:cubicBezTo>
                <a:cubicBezTo>
                  <a:pt x="122282" y="785355"/>
                  <a:pt x="114523" y="770339"/>
                  <a:pt x="116127" y="760064"/>
                </a:cubicBezTo>
                <a:cubicBezTo>
                  <a:pt x="118534" y="745306"/>
                  <a:pt x="128704" y="731343"/>
                  <a:pt x="137266" y="718168"/>
                </a:cubicBezTo>
                <a:cubicBezTo>
                  <a:pt x="146097" y="704995"/>
                  <a:pt x="159474" y="693400"/>
                  <a:pt x="153053" y="676011"/>
                </a:cubicBezTo>
                <a:cubicBezTo>
                  <a:pt x="150380" y="668898"/>
                  <a:pt x="152250" y="644130"/>
                  <a:pt x="132450" y="663627"/>
                </a:cubicBezTo>
                <a:cubicBezTo>
                  <a:pt x="78133" y="717115"/>
                  <a:pt x="46557" y="666528"/>
                  <a:pt x="0" y="642286"/>
                </a:cubicBezTo>
                <a:cubicBezTo>
                  <a:pt x="37460" y="617254"/>
                  <a:pt x="71175" y="599602"/>
                  <a:pt x="76795" y="562188"/>
                </a:cubicBezTo>
                <a:cubicBezTo>
                  <a:pt x="88300" y="484987"/>
                  <a:pt x="137532" y="449681"/>
                  <a:pt x="212187" y="442830"/>
                </a:cubicBezTo>
                <a:cubicBezTo>
                  <a:pt x="184627" y="368265"/>
                  <a:pt x="184627" y="368265"/>
                  <a:pt x="273730" y="357988"/>
                </a:cubicBezTo>
                <a:cubicBezTo>
                  <a:pt x="239480" y="310562"/>
                  <a:pt x="239480" y="298442"/>
                  <a:pt x="280956" y="282106"/>
                </a:cubicBezTo>
                <a:cubicBezTo>
                  <a:pt x="320824" y="266560"/>
                  <a:pt x="364973" y="261290"/>
                  <a:pt x="401900" y="237315"/>
                </a:cubicBezTo>
                <a:cubicBezTo>
                  <a:pt x="367917" y="176713"/>
                  <a:pt x="358285" y="106364"/>
                  <a:pt x="288180" y="76852"/>
                </a:cubicBezTo>
                <a:cubicBezTo>
                  <a:pt x="277209" y="72374"/>
                  <a:pt x="269717" y="54193"/>
                  <a:pt x="276673" y="43654"/>
                </a:cubicBezTo>
                <a:cubicBezTo>
                  <a:pt x="283028" y="34103"/>
                  <a:pt x="285520" y="22412"/>
                  <a:pt x="286921" y="10118"/>
                </a:cubicBezTo>
                <a:close/>
              </a:path>
            </a:pathLst>
          </a:custGeom>
        </p:spPr>
      </p:pic>
      <p:pic>
        <p:nvPicPr>
          <p:cNvPr id="8" name="Picture 7" descr="A group of people in yellow vests&#10;&#10;Description automatically generated">
            <a:extLst>
              <a:ext uri="{FF2B5EF4-FFF2-40B4-BE49-F238E27FC236}">
                <a16:creationId xmlns:a16="http://schemas.microsoft.com/office/drawing/2014/main" id="{033822F2-DDFE-D229-D0D2-C9C4A9328D87}"/>
              </a:ext>
            </a:extLst>
          </p:cNvPr>
          <p:cNvPicPr>
            <a:picLocks noChangeAspect="1"/>
          </p:cNvPicPr>
          <p:nvPr/>
        </p:nvPicPr>
        <p:blipFill rotWithShape="1">
          <a:blip r:embed="rId6">
            <a:extLst>
              <a:ext uri="{28A0092B-C50C-407E-A947-70E740481C1C}">
                <a14:useLocalDpi xmlns:a14="http://schemas.microsoft.com/office/drawing/2010/main" val="0"/>
              </a:ext>
            </a:extLst>
          </a:blip>
          <a:srcRect t="24724" r="-2" b="-2"/>
          <a:stretch/>
        </p:blipFill>
        <p:spPr>
          <a:xfrm>
            <a:off x="8555709" y="5"/>
            <a:ext cx="3634706" cy="3660322"/>
          </a:xfrm>
          <a:custGeom>
            <a:avLst/>
            <a:gdLst/>
            <a:ahLst/>
            <a:cxnLst/>
            <a:rect l="l" t="t" r="r" b="b"/>
            <a:pathLst>
              <a:path w="3635653" h="3660327">
                <a:moveTo>
                  <a:pt x="402121" y="0"/>
                </a:moveTo>
                <a:lnTo>
                  <a:pt x="3635653" y="0"/>
                </a:lnTo>
                <a:lnTo>
                  <a:pt x="3635653" y="3605403"/>
                </a:lnTo>
                <a:lnTo>
                  <a:pt x="3616543" y="3610878"/>
                </a:lnTo>
                <a:cubicBezTo>
                  <a:pt x="3510165" y="3637200"/>
                  <a:pt x="3401766" y="3654952"/>
                  <a:pt x="3290337" y="3659389"/>
                </a:cubicBezTo>
                <a:cubicBezTo>
                  <a:pt x="3106332" y="3666430"/>
                  <a:pt x="1510274" y="3659697"/>
                  <a:pt x="861903" y="2652440"/>
                </a:cubicBezTo>
                <a:cubicBezTo>
                  <a:pt x="849470" y="2647542"/>
                  <a:pt x="835485" y="2634687"/>
                  <a:pt x="831133" y="2622444"/>
                </a:cubicBezTo>
                <a:cubicBezTo>
                  <a:pt x="810307" y="2565210"/>
                  <a:pt x="759333" y="2540419"/>
                  <a:pt x="713332" y="2509507"/>
                </a:cubicBezTo>
                <a:cubicBezTo>
                  <a:pt x="672925" y="2482267"/>
                  <a:pt x="630030" y="2453803"/>
                  <a:pt x="613246" y="2407892"/>
                </a:cubicBezTo>
                <a:cubicBezTo>
                  <a:pt x="591178" y="2346680"/>
                  <a:pt x="653963" y="2396875"/>
                  <a:pt x="665465" y="2373614"/>
                </a:cubicBezTo>
                <a:cubicBezTo>
                  <a:pt x="641532" y="2341785"/>
                  <a:pt x="604543" y="2312707"/>
                  <a:pt x="594908" y="2276592"/>
                </a:cubicBezTo>
                <a:cubicBezTo>
                  <a:pt x="559787" y="2146208"/>
                  <a:pt x="483946" y="2051328"/>
                  <a:pt x="370497" y="1977567"/>
                </a:cubicBezTo>
                <a:cubicBezTo>
                  <a:pt x="337860" y="1956449"/>
                  <a:pt x="316415" y="1917884"/>
                  <a:pt x="271969" y="1911765"/>
                </a:cubicBezTo>
                <a:cubicBezTo>
                  <a:pt x="173127" y="1898297"/>
                  <a:pt x="204209" y="1793011"/>
                  <a:pt x="151990" y="1746183"/>
                </a:cubicBezTo>
                <a:cubicBezTo>
                  <a:pt x="142044" y="1737306"/>
                  <a:pt x="133031" y="1719862"/>
                  <a:pt x="134895" y="1707927"/>
                </a:cubicBezTo>
                <a:cubicBezTo>
                  <a:pt x="137691" y="1690784"/>
                  <a:pt x="149504" y="1674564"/>
                  <a:pt x="159450" y="1659260"/>
                </a:cubicBezTo>
                <a:cubicBezTo>
                  <a:pt x="169707" y="1643958"/>
                  <a:pt x="185247" y="1630489"/>
                  <a:pt x="177788" y="1610290"/>
                </a:cubicBezTo>
                <a:cubicBezTo>
                  <a:pt x="174683" y="1602027"/>
                  <a:pt x="176855" y="1573257"/>
                  <a:pt x="153855" y="1595904"/>
                </a:cubicBezTo>
                <a:cubicBezTo>
                  <a:pt x="90759" y="1658037"/>
                  <a:pt x="54081" y="1599274"/>
                  <a:pt x="0" y="1571114"/>
                </a:cubicBezTo>
                <a:cubicBezTo>
                  <a:pt x="43514" y="1542037"/>
                  <a:pt x="82677" y="1521532"/>
                  <a:pt x="89205" y="1478072"/>
                </a:cubicBezTo>
                <a:cubicBezTo>
                  <a:pt x="102570" y="1388394"/>
                  <a:pt x="159758" y="1347382"/>
                  <a:pt x="246479" y="1339424"/>
                </a:cubicBezTo>
                <a:cubicBezTo>
                  <a:pt x="214465" y="1252808"/>
                  <a:pt x="214465" y="1252808"/>
                  <a:pt x="317968" y="1240870"/>
                </a:cubicBezTo>
                <a:cubicBezTo>
                  <a:pt x="278183" y="1185780"/>
                  <a:pt x="278183" y="1171701"/>
                  <a:pt x="326361" y="1152725"/>
                </a:cubicBezTo>
                <a:cubicBezTo>
                  <a:pt x="372673" y="1134666"/>
                  <a:pt x="423957" y="1128545"/>
                  <a:pt x="466852" y="1100695"/>
                </a:cubicBezTo>
                <a:cubicBezTo>
                  <a:pt x="427377" y="1030299"/>
                  <a:pt x="416187" y="948581"/>
                  <a:pt x="334753" y="914300"/>
                </a:cubicBezTo>
                <a:cubicBezTo>
                  <a:pt x="322010" y="909097"/>
                  <a:pt x="313307" y="887979"/>
                  <a:pt x="321386" y="875737"/>
                </a:cubicBezTo>
                <a:cubicBezTo>
                  <a:pt x="350915" y="831359"/>
                  <a:pt x="308644" y="747189"/>
                  <a:pt x="400645" y="737702"/>
                </a:cubicBezTo>
                <a:cubicBezTo>
                  <a:pt x="412147" y="736784"/>
                  <a:pt x="422716" y="727601"/>
                  <a:pt x="413701" y="715664"/>
                </a:cubicBezTo>
                <a:cubicBezTo>
                  <a:pt x="382618" y="674041"/>
                  <a:pt x="420228" y="676794"/>
                  <a:pt x="442916" y="671592"/>
                </a:cubicBezTo>
                <a:cubicBezTo>
                  <a:pt x="470270" y="665166"/>
                  <a:pt x="501352" y="683528"/>
                  <a:pt x="526840" y="660880"/>
                </a:cubicBezTo>
                <a:cubicBezTo>
                  <a:pt x="520932" y="637006"/>
                  <a:pt x="498866" y="637312"/>
                  <a:pt x="483325" y="629661"/>
                </a:cubicBezTo>
                <a:cubicBezTo>
                  <a:pt x="437945" y="607624"/>
                  <a:pt x="400956" y="581304"/>
                  <a:pt x="398780" y="524068"/>
                </a:cubicBezTo>
                <a:cubicBezTo>
                  <a:pt x="397228" y="477853"/>
                  <a:pt x="392254" y="437148"/>
                  <a:pt x="455041" y="423067"/>
                </a:cubicBezTo>
                <a:cubicBezTo>
                  <a:pt x="481149" y="417251"/>
                  <a:pt x="473687" y="383892"/>
                  <a:pt x="458768" y="367363"/>
                </a:cubicBezTo>
                <a:cubicBezTo>
                  <a:pt x="432038" y="337982"/>
                  <a:pt x="409972" y="298806"/>
                  <a:pt x="363968" y="296052"/>
                </a:cubicBezTo>
                <a:cubicBezTo>
                  <a:pt x="335995" y="294216"/>
                  <a:pt x="314548" y="281971"/>
                  <a:pt x="292481" y="267894"/>
                </a:cubicBezTo>
                <a:cubicBezTo>
                  <a:pt x="276630" y="257791"/>
                  <a:pt x="257670" y="249223"/>
                  <a:pt x="259533" y="227493"/>
                </a:cubicBezTo>
                <a:cubicBezTo>
                  <a:pt x="261399" y="206680"/>
                  <a:pt x="279736" y="198111"/>
                  <a:pt x="298387" y="193826"/>
                </a:cubicBezTo>
                <a:cubicBezTo>
                  <a:pt x="360552" y="180054"/>
                  <a:pt x="418983" y="159853"/>
                  <a:pt x="470893" y="113638"/>
                </a:cubicBezTo>
                <a:cubicBezTo>
                  <a:pt x="436390" y="89152"/>
                  <a:pt x="403444" y="71400"/>
                  <a:pt x="377957" y="46608"/>
                </a:cubicBezTo>
                <a:cubicBezTo>
                  <a:pt x="370264" y="39110"/>
                  <a:pt x="371678" y="29598"/>
                  <a:pt x="380092" y="18562"/>
                </a:cubicBezTo>
                <a:close/>
              </a:path>
            </a:pathLst>
          </a:custGeom>
        </p:spPr>
      </p:pic>
      <p:sp>
        <p:nvSpPr>
          <p:cNvPr id="15" name="TextBox 14"/>
          <p:cNvSpPr txBox="1"/>
          <p:nvPr/>
        </p:nvSpPr>
        <p:spPr>
          <a:xfrm>
            <a:off x="4499266" y="4402819"/>
            <a:ext cx="7589547" cy="1990498"/>
          </a:xfrm>
          <a:prstGeom prst="rect">
            <a:avLst/>
          </a:prstGeom>
        </p:spPr>
        <p:txBody>
          <a:bodyPr vert="horz" lIns="45720" tIns="22860" rIns="45720" bIns="22860" rtlCol="0" anchorCtr="0">
            <a:normAutofit lnSpcReduction="10000"/>
          </a:bodyPr>
          <a:lstStyle/>
          <a:p>
            <a:pPr marL="257175" indent="-114300" defTabSz="457200">
              <a:lnSpc>
                <a:spcPct val="90000"/>
              </a:lnSpc>
              <a:spcAft>
                <a:spcPts val="300"/>
              </a:spcAft>
              <a:buFont typeface="Arial" panose="020B0604020202020204" pitchFamily="34" charset="0"/>
              <a:buChar char="•"/>
            </a:pPr>
            <a:r>
              <a:rPr lang="en-US" sz="1600" spc="150"/>
              <a:t>Researchers, academic teachers at universities</a:t>
            </a:r>
          </a:p>
          <a:p>
            <a:pPr marL="257175" indent="-114300" defTabSz="457200">
              <a:lnSpc>
                <a:spcPct val="90000"/>
              </a:lnSpc>
              <a:spcAft>
                <a:spcPts val="300"/>
              </a:spcAft>
              <a:buFont typeface="Arial" panose="020B0604020202020204" pitchFamily="34" charset="0"/>
              <a:buChar char="•"/>
            </a:pPr>
            <a:r>
              <a:rPr lang="en-US" sz="1600" spc="150"/>
              <a:t>Students</a:t>
            </a:r>
          </a:p>
          <a:p>
            <a:pPr marL="257175" indent="-114300" defTabSz="457200">
              <a:lnSpc>
                <a:spcPct val="90000"/>
              </a:lnSpc>
              <a:spcAft>
                <a:spcPts val="300"/>
              </a:spcAft>
              <a:buFont typeface="Arial" panose="020B0604020202020204" pitchFamily="34" charset="0"/>
              <a:buChar char="•"/>
            </a:pPr>
            <a:r>
              <a:rPr lang="en-US" sz="1600" spc="150"/>
              <a:t>Road authority staff at national, regional and local levels</a:t>
            </a:r>
          </a:p>
          <a:p>
            <a:pPr marL="257175" indent="-114300" defTabSz="457200">
              <a:lnSpc>
                <a:spcPct val="90000"/>
              </a:lnSpc>
              <a:spcAft>
                <a:spcPts val="300"/>
              </a:spcAft>
              <a:buFont typeface="Arial" panose="020B0604020202020204" pitchFamily="34" charset="0"/>
              <a:buChar char="•"/>
            </a:pPr>
            <a:r>
              <a:rPr lang="en-US" sz="1600" spc="150"/>
              <a:t>Experts, specialists, </a:t>
            </a:r>
            <a:r>
              <a:rPr lang="pl-PL" sz="1600" spc="150"/>
              <a:t>and </a:t>
            </a:r>
            <a:r>
              <a:rPr lang="en-US" sz="1600" spc="150"/>
              <a:t>practitioners involved in RS activities, including staff who conduct training in various RS courses</a:t>
            </a:r>
          </a:p>
          <a:p>
            <a:pPr marL="257175" indent="-114300" defTabSz="457200">
              <a:lnSpc>
                <a:spcPct val="90000"/>
              </a:lnSpc>
              <a:spcAft>
                <a:spcPts val="300"/>
              </a:spcAft>
              <a:buFont typeface="Arial" panose="020B0604020202020204" pitchFamily="34" charset="0"/>
              <a:buChar char="•"/>
            </a:pPr>
            <a:r>
              <a:rPr lang="en-US" sz="1600" spc="150"/>
              <a:t>All users of road infrastructure, as an indirect target group, for whom the risk of road accidents will ultimately be reduced by increasing the effectiveness and efficiency of RISM activities</a:t>
            </a:r>
          </a:p>
          <a:p>
            <a:pPr indent="-114300" defTabSz="457200">
              <a:lnSpc>
                <a:spcPct val="90000"/>
              </a:lnSpc>
              <a:spcAft>
                <a:spcPts val="300"/>
              </a:spcAft>
              <a:buFont typeface="Arial" panose="020B0604020202020204" pitchFamily="34" charset="0"/>
              <a:buChar char="•"/>
            </a:pPr>
            <a:endParaRPr lang="en-US" sz="950" b="1" spc="150"/>
          </a:p>
        </p:txBody>
      </p:sp>
    </p:spTree>
    <p:extLst>
      <p:ext uri="{BB962C8B-B14F-4D97-AF65-F5344CB8AC3E}">
        <p14:creationId xmlns:p14="http://schemas.microsoft.com/office/powerpoint/2010/main" val="309910828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4277930" y="555411"/>
            <a:ext cx="3651962" cy="541174"/>
          </a:xfrm>
          <a:prstGeom prst="rect">
            <a:avLst/>
          </a:prstGeom>
          <a:noFill/>
        </p:spPr>
        <p:txBody>
          <a:bodyPr wrap="none" rtlCol="0" anchor="ctr" anchorCtr="0">
            <a:spAutoFit/>
          </a:bodyPr>
          <a:lstStyle/>
          <a:p>
            <a:pPr algn="ctr">
              <a:lnSpc>
                <a:spcPts val="3530"/>
              </a:lnSpc>
            </a:pPr>
            <a:r>
              <a:rPr lang="pl-PL" sz="3000" b="1" spc="100" err="1">
                <a:solidFill>
                  <a:schemeClr val="tx2"/>
                </a:solidFill>
                <a:latin typeface="Montserrat" charset="0"/>
                <a:ea typeface="Montserrat" charset="0"/>
                <a:cs typeface="Montserrat" charset="0"/>
              </a:rPr>
              <a:t>Work</a:t>
            </a:r>
            <a:r>
              <a:rPr lang="pl-PL" sz="3000" b="1" spc="100">
                <a:solidFill>
                  <a:schemeClr val="tx2"/>
                </a:solidFill>
                <a:latin typeface="Montserrat" charset="0"/>
                <a:ea typeface="Montserrat" charset="0"/>
                <a:cs typeface="Montserrat" charset="0"/>
              </a:rPr>
              <a:t> </a:t>
            </a:r>
            <a:r>
              <a:rPr lang="pl-PL" sz="3000" b="1" spc="100" err="1">
                <a:solidFill>
                  <a:schemeClr val="tx2"/>
                </a:solidFill>
                <a:latin typeface="Montserrat" charset="0"/>
                <a:ea typeface="Montserrat" charset="0"/>
                <a:cs typeface="Montserrat" charset="0"/>
              </a:rPr>
              <a:t>Packages</a:t>
            </a:r>
            <a:r>
              <a:rPr lang="pl-PL" sz="3000" b="1" spc="100">
                <a:solidFill>
                  <a:schemeClr val="tx2"/>
                </a:solidFill>
                <a:latin typeface="Montserrat" charset="0"/>
                <a:ea typeface="Montserrat" charset="0"/>
                <a:cs typeface="Montserrat" charset="0"/>
              </a:rPr>
              <a:t> </a:t>
            </a:r>
            <a:endParaRPr lang="en-US" sz="3000" b="1" spc="100">
              <a:solidFill>
                <a:schemeClr val="tx2"/>
              </a:solidFill>
              <a:latin typeface="Montserrat" charset="0"/>
            </a:endParaRPr>
          </a:p>
        </p:txBody>
      </p:sp>
      <p:sp>
        <p:nvSpPr>
          <p:cNvPr id="10" name="TextBox 9"/>
          <p:cNvSpPr txBox="1"/>
          <p:nvPr/>
        </p:nvSpPr>
        <p:spPr>
          <a:xfrm>
            <a:off x="829636" y="1664553"/>
            <a:ext cx="184731" cy="246221"/>
          </a:xfrm>
          <a:prstGeom prst="rect">
            <a:avLst/>
          </a:prstGeom>
          <a:noFill/>
        </p:spPr>
        <p:txBody>
          <a:bodyPr wrap="none" rtlCol="0" anchor="ctr" anchorCtr="0">
            <a:spAutoFit/>
          </a:bodyPr>
          <a:lstStyle/>
          <a:p>
            <a:endParaRPr lang="en-US" sz="1000" b="1">
              <a:solidFill>
                <a:schemeClr val="tx2"/>
              </a:solidFill>
              <a:latin typeface="Montserrat" charset="0"/>
              <a:ea typeface="Montserrat" charset="0"/>
              <a:cs typeface="Montserrat" charset="0"/>
            </a:endParaRPr>
          </a:p>
        </p:txBody>
      </p:sp>
      <p:sp>
        <p:nvSpPr>
          <p:cNvPr id="17" name="Subtitle 2">
            <a:extLst>
              <a:ext uri="{FF2B5EF4-FFF2-40B4-BE49-F238E27FC236}">
                <a16:creationId xmlns:a16="http://schemas.microsoft.com/office/drawing/2014/main" id="{3F925220-C477-4ACF-AE28-290923D35621}"/>
              </a:ext>
            </a:extLst>
          </p:cNvPr>
          <p:cNvSpPr txBox="1">
            <a:spLocks/>
          </p:cNvSpPr>
          <p:nvPr/>
        </p:nvSpPr>
        <p:spPr>
          <a:xfrm>
            <a:off x="2068508" y="1212019"/>
            <a:ext cx="4570644" cy="5502503"/>
          </a:xfrm>
          <a:prstGeom prst="rect">
            <a:avLst/>
          </a:prstGeom>
        </p:spPr>
        <p:txBody>
          <a:bodyPr vert="horz" wrap="square" lIns="108745" tIns="54373" rIns="108745" bIns="54373"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marL="718344" indent="-677863" algn="l">
              <a:lnSpc>
                <a:spcPct val="114000"/>
              </a:lnSpc>
              <a:spcBef>
                <a:spcPts val="500"/>
              </a:spcBef>
            </a:pPr>
            <a:r>
              <a:rPr lang="en-GB" sz="2100" dirty="0">
                <a:solidFill>
                  <a:schemeClr val="tx1"/>
                </a:solidFill>
                <a:latin typeface="Source Sans Pro" charset="0"/>
                <a:ea typeface="Source Sans Pro" charset="0"/>
              </a:rPr>
              <a:t>WP1. Project management and coordination</a:t>
            </a:r>
            <a:endParaRPr lang="pl-PL" sz="2100" dirty="0">
              <a:solidFill>
                <a:schemeClr val="tx1"/>
              </a:solidFill>
              <a:latin typeface="Source Sans Pro" charset="0"/>
              <a:ea typeface="Source Sans Pro" charset="0"/>
            </a:endParaRPr>
          </a:p>
          <a:p>
            <a:pPr marL="718344" indent="-677863" algn="l">
              <a:lnSpc>
                <a:spcPct val="114000"/>
              </a:lnSpc>
              <a:spcBef>
                <a:spcPts val="500"/>
              </a:spcBef>
            </a:pPr>
            <a:r>
              <a:rPr lang="en-GB" sz="2100" dirty="0">
                <a:solidFill>
                  <a:schemeClr val="tx1"/>
                </a:solidFill>
                <a:latin typeface="Source Sans Pro" charset="0"/>
                <a:ea typeface="Source Sans Pro" charset="0"/>
              </a:rPr>
              <a:t>WP2. Road Infrastructure Safety Management methodology - Network Wide Road Safety Assessment</a:t>
            </a:r>
            <a:endParaRPr lang="pl-PL" sz="2100" dirty="0">
              <a:solidFill>
                <a:schemeClr val="tx1"/>
              </a:solidFill>
              <a:latin typeface="Source Sans Pro" charset="0"/>
              <a:ea typeface="Source Sans Pro" charset="0"/>
            </a:endParaRPr>
          </a:p>
          <a:p>
            <a:pPr marL="718344" indent="-677863" algn="l">
              <a:lnSpc>
                <a:spcPct val="114000"/>
              </a:lnSpc>
              <a:spcBef>
                <a:spcPts val="500"/>
              </a:spcBef>
            </a:pPr>
            <a:r>
              <a:rPr lang="en-GB" sz="2100" dirty="0">
                <a:solidFill>
                  <a:schemeClr val="tx1"/>
                </a:solidFill>
                <a:latin typeface="Source Sans Pro" charset="0"/>
                <a:ea typeface="Source Sans Pro" charset="0"/>
                <a:cs typeface="Source Sans Pro" charset="0"/>
              </a:rPr>
              <a:t>WP3. Theoretical and practical teaching materials related </a:t>
            </a:r>
            <a:r>
              <a:rPr lang="pl-PL" sz="2100" dirty="0">
                <a:solidFill>
                  <a:schemeClr val="tx1"/>
                </a:solidFill>
                <a:latin typeface="Source Sans Pro" charset="0"/>
                <a:ea typeface="Source Sans Pro" charset="0"/>
                <a:cs typeface="Source Sans Pro" charset="0"/>
              </a:rPr>
              <a:t>to </a:t>
            </a:r>
            <a:r>
              <a:rPr lang="en-GB" sz="2100" dirty="0">
                <a:solidFill>
                  <a:schemeClr val="tx1"/>
                </a:solidFill>
                <a:latin typeface="Source Sans Pro" charset="0"/>
                <a:ea typeface="Source Sans Pro" charset="0"/>
                <a:cs typeface="Source Sans Pro" charset="0"/>
              </a:rPr>
              <a:t>Network Wide  Road Safety Assessment</a:t>
            </a:r>
            <a:endParaRPr lang="pl-PL" sz="2100" dirty="0">
              <a:solidFill>
                <a:schemeClr val="tx1"/>
              </a:solidFill>
              <a:latin typeface="Source Sans Pro" charset="0"/>
              <a:ea typeface="Source Sans Pro" charset="0"/>
              <a:cs typeface="Source Sans Pro" charset="0"/>
            </a:endParaRPr>
          </a:p>
          <a:p>
            <a:pPr marL="718344" indent="-677863" algn="l">
              <a:lnSpc>
                <a:spcPct val="114000"/>
              </a:lnSpc>
              <a:spcBef>
                <a:spcPts val="500"/>
              </a:spcBef>
            </a:pPr>
            <a:r>
              <a:rPr lang="en-GB" sz="2100" dirty="0">
                <a:solidFill>
                  <a:schemeClr val="tx1"/>
                </a:solidFill>
                <a:latin typeface="Source Sans Pro" charset="0"/>
                <a:ea typeface="Source Sans Pro" charset="0"/>
                <a:cs typeface="Source Sans Pro" charset="0"/>
              </a:rPr>
              <a:t>WP4. Pilot training with </a:t>
            </a:r>
            <a:r>
              <a:rPr lang="pl-PL" sz="2100" dirty="0">
                <a:solidFill>
                  <a:schemeClr val="tx1"/>
                </a:solidFill>
                <a:latin typeface="Source Sans Pro" charset="0"/>
                <a:ea typeface="Source Sans Pro" charset="0"/>
                <a:cs typeface="Source Sans Pro" charset="0"/>
              </a:rPr>
              <a:t>the </a:t>
            </a:r>
            <a:r>
              <a:rPr lang="en-GB" sz="2100" dirty="0">
                <a:solidFill>
                  <a:schemeClr val="tx1"/>
                </a:solidFill>
                <a:latin typeface="Source Sans Pro" charset="0"/>
                <a:ea typeface="Source Sans Pro" charset="0"/>
                <a:cs typeface="Source Sans Pro" charset="0"/>
              </a:rPr>
              <a:t>evaluation of the prepared didactic-training materials, methodology	</a:t>
            </a:r>
            <a:endParaRPr lang="pl-PL" sz="2100" dirty="0">
              <a:solidFill>
                <a:schemeClr val="tx1"/>
              </a:solidFill>
              <a:latin typeface="Source Sans Pro" charset="0"/>
              <a:ea typeface="Source Sans Pro" charset="0"/>
              <a:cs typeface="Source Sans Pro" charset="0"/>
            </a:endParaRPr>
          </a:p>
          <a:p>
            <a:pPr marL="718344" indent="-677863" algn="l">
              <a:lnSpc>
                <a:spcPct val="114000"/>
              </a:lnSpc>
              <a:spcBef>
                <a:spcPts val="500"/>
              </a:spcBef>
            </a:pPr>
            <a:r>
              <a:rPr lang="en-GB" sz="2100" dirty="0">
                <a:solidFill>
                  <a:schemeClr val="tx1"/>
                </a:solidFill>
                <a:latin typeface="Source Sans Pro" charset="0"/>
                <a:ea typeface="Source Sans Pro" charset="0"/>
                <a:cs typeface="Source Sans Pro" charset="0"/>
              </a:rPr>
              <a:t>WP5. Dissemination of project	</a:t>
            </a:r>
          </a:p>
        </p:txBody>
      </p:sp>
      <p:pic>
        <p:nvPicPr>
          <p:cNvPr id="3" name="Picture 2" descr="A diagram of a work package&#10;&#10;Description automatically generated">
            <a:extLst>
              <a:ext uri="{FF2B5EF4-FFF2-40B4-BE49-F238E27FC236}">
                <a16:creationId xmlns:a16="http://schemas.microsoft.com/office/drawing/2014/main" id="{DD2DC8C8-45ED-4564-6C1B-1BAA7AD9D92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523939" y="1143000"/>
            <a:ext cx="5565499" cy="3735856"/>
          </a:xfrm>
          <a:prstGeom prst="rect">
            <a:avLst/>
          </a:prstGeom>
        </p:spPr>
      </p:pic>
      <p:pic>
        <p:nvPicPr>
          <p:cNvPr id="2" name="Picture 1" descr="A picture containing shape&#10;&#10;Description automatically generated">
            <a:extLst>
              <a:ext uri="{FF2B5EF4-FFF2-40B4-BE49-F238E27FC236}">
                <a16:creationId xmlns:a16="http://schemas.microsoft.com/office/drawing/2014/main" id="{42E289F2-5A94-5141-CAD4-7E1A59BFAAA7}"/>
              </a:ext>
            </a:extLst>
          </p:cNvPr>
          <p:cNvPicPr>
            <a:picLocks noChangeAspect="1"/>
          </p:cNvPicPr>
          <p:nvPr/>
        </p:nvPicPr>
        <p:blipFill rotWithShape="1">
          <a:blip r:embed="rId3" cstate="email">
            <a:extLst>
              <a:ext uri="{28A0092B-C50C-407E-A947-70E740481C1C}">
                <a14:useLocalDpi xmlns:a14="http://schemas.microsoft.com/office/drawing/2010/main" val="0"/>
              </a:ext>
            </a:extLst>
          </a:blip>
          <a:srcRect l="1406" r="88044" b="45972"/>
          <a:stretch/>
        </p:blipFill>
        <p:spPr>
          <a:xfrm>
            <a:off x="-1" y="0"/>
            <a:ext cx="1953839" cy="6857999"/>
          </a:xfrm>
          <a:prstGeom prst="rect">
            <a:avLst/>
          </a:prstGeom>
        </p:spPr>
      </p:pic>
    </p:spTree>
    <p:extLst>
      <p:ext uri="{BB962C8B-B14F-4D97-AF65-F5344CB8AC3E}">
        <p14:creationId xmlns:p14="http://schemas.microsoft.com/office/powerpoint/2010/main" val="264812187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0B3BA7B-6DF2-7843-9F8A-EAC156BE8E51}"/>
              </a:ext>
            </a:extLst>
          </p:cNvPr>
          <p:cNvSpPr>
            <a:spLocks noGrp="1"/>
          </p:cNvSpPr>
          <p:nvPr>
            <p:ph type="body" idx="1"/>
          </p:nvPr>
        </p:nvSpPr>
        <p:spPr>
          <a:xfrm>
            <a:off x="839789" y="1681164"/>
            <a:ext cx="7034211" cy="4338637"/>
          </a:xfrm>
        </p:spPr>
        <p:txBody>
          <a:bodyPr>
            <a:normAutofit/>
          </a:bodyPr>
          <a:lstStyle/>
          <a:p>
            <a:r>
              <a:rPr lang="en-GB" sz="5400" dirty="0"/>
              <a:t>WP3</a:t>
            </a:r>
            <a:r>
              <a:rPr lang="en-GB" sz="5400" spc="-66" dirty="0"/>
              <a:t> </a:t>
            </a:r>
            <a:r>
              <a:rPr lang="en-GB" sz="5400" dirty="0"/>
              <a:t>Theoretical and practical teaching materials related to </a:t>
            </a:r>
            <a:r>
              <a:rPr lang="en-GB" sz="5400" u="sng" dirty="0"/>
              <a:t>Network Wide  Road Safety Assessment</a:t>
            </a:r>
            <a:endParaRPr lang="en-GB" u="sng" dirty="0"/>
          </a:p>
        </p:txBody>
      </p:sp>
      <p:pic>
        <p:nvPicPr>
          <p:cNvPr id="3" name="AdobeStock_304420822.jpeg" descr="AdobeStock_304420822.jpeg">
            <a:extLst>
              <a:ext uri="{FF2B5EF4-FFF2-40B4-BE49-F238E27FC236}">
                <a16:creationId xmlns:a16="http://schemas.microsoft.com/office/drawing/2014/main" id="{7B4A6504-A0A1-BA5B-9405-D3BF818E1671}"/>
              </a:ext>
            </a:extLst>
          </p:cNvPr>
          <p:cNvPicPr>
            <a:picLocks noChangeAspect="1"/>
          </p:cNvPicPr>
          <p:nvPr/>
        </p:nvPicPr>
        <p:blipFill>
          <a:blip r:embed="rId2"/>
          <a:srcRect l="36600" r="24425"/>
          <a:stretch>
            <a:fillRect/>
          </a:stretch>
        </p:blipFill>
        <p:spPr>
          <a:xfrm>
            <a:off x="8186230" y="0"/>
            <a:ext cx="4011342" cy="6858000"/>
          </a:xfrm>
          <a:prstGeom prst="rect">
            <a:avLst/>
          </a:prstGeom>
          <a:ln w="12700">
            <a:miter lim="400000"/>
          </a:ln>
        </p:spPr>
      </p:pic>
    </p:spTree>
    <p:extLst>
      <p:ext uri="{BB962C8B-B14F-4D97-AF65-F5344CB8AC3E}">
        <p14:creationId xmlns:p14="http://schemas.microsoft.com/office/powerpoint/2010/main" val="94769171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Box 9"/>
          <p:cNvSpPr txBox="1"/>
          <p:nvPr/>
        </p:nvSpPr>
        <p:spPr>
          <a:xfrm>
            <a:off x="829636" y="1664553"/>
            <a:ext cx="184731" cy="246221"/>
          </a:xfrm>
          <a:prstGeom prst="rect">
            <a:avLst/>
          </a:prstGeom>
          <a:noFill/>
        </p:spPr>
        <p:txBody>
          <a:bodyPr wrap="none" rtlCol="0" anchor="ctr" anchorCtr="0">
            <a:spAutoFit/>
          </a:bodyPr>
          <a:lstStyle/>
          <a:p>
            <a:endParaRPr lang="en-US" sz="1000" b="1">
              <a:solidFill>
                <a:schemeClr val="tx2"/>
              </a:solidFill>
              <a:latin typeface="Montserrat" charset="0"/>
              <a:ea typeface="Montserrat" charset="0"/>
              <a:cs typeface="Montserrat" charset="0"/>
            </a:endParaRPr>
          </a:p>
        </p:txBody>
      </p:sp>
      <p:sp>
        <p:nvSpPr>
          <p:cNvPr id="3" name="Content Placeholder 2">
            <a:extLst>
              <a:ext uri="{FF2B5EF4-FFF2-40B4-BE49-F238E27FC236}">
                <a16:creationId xmlns:a16="http://schemas.microsoft.com/office/drawing/2014/main" id="{D1F2E175-D94C-7E71-6438-C560E40C673B}"/>
              </a:ext>
            </a:extLst>
          </p:cNvPr>
          <p:cNvSpPr>
            <a:spLocks noGrp="1"/>
          </p:cNvSpPr>
          <p:nvPr>
            <p:ph idx="1"/>
          </p:nvPr>
        </p:nvSpPr>
        <p:spPr/>
        <p:txBody>
          <a:bodyPr>
            <a:normAutofit/>
          </a:bodyPr>
          <a:lstStyle/>
          <a:p>
            <a:r>
              <a:rPr lang="en-GB" dirty="0"/>
              <a:t>T3.1 Model road safety infrastructure management structure  T3.2 Network Wide  Road Safety Assessment fundamentals T3.3 The reactive approach of NRWSA</a:t>
            </a:r>
          </a:p>
          <a:p>
            <a:r>
              <a:rPr lang="en-GB" dirty="0"/>
              <a:t>T3.4 The proactive approach of NRWSA</a:t>
            </a:r>
            <a:endParaRPr lang="pl-PL" dirty="0"/>
          </a:p>
          <a:p>
            <a:r>
              <a:rPr lang="en-GB" dirty="0"/>
              <a:t>T3.5 Integration of selected activities using proactive and reactive methods</a:t>
            </a:r>
            <a:endParaRPr lang="pl-PL" dirty="0"/>
          </a:p>
          <a:p>
            <a:r>
              <a:rPr lang="en-GB" dirty="0"/>
              <a:t>T3.6 Management of activities at strategic, operational and local levels</a:t>
            </a:r>
          </a:p>
        </p:txBody>
      </p:sp>
      <p:sp>
        <p:nvSpPr>
          <p:cNvPr id="2" name="Title 1">
            <a:extLst>
              <a:ext uri="{FF2B5EF4-FFF2-40B4-BE49-F238E27FC236}">
                <a16:creationId xmlns:a16="http://schemas.microsoft.com/office/drawing/2014/main" id="{60F495EE-7C07-DE5D-1B33-D31B244BB22A}"/>
              </a:ext>
            </a:extLst>
          </p:cNvPr>
          <p:cNvSpPr>
            <a:spLocks noGrp="1"/>
          </p:cNvSpPr>
          <p:nvPr>
            <p:ph type="title"/>
          </p:nvPr>
        </p:nvSpPr>
        <p:spPr/>
        <p:txBody>
          <a:bodyPr>
            <a:normAutofit/>
          </a:bodyPr>
          <a:lstStyle/>
          <a:p>
            <a:r>
              <a:rPr lang="en-GB" dirty="0"/>
              <a:t>WP3 - Theoretical and practical teaching materials related to </a:t>
            </a:r>
            <a:br>
              <a:rPr lang="en-GB" dirty="0"/>
            </a:br>
            <a:r>
              <a:rPr lang="en-GB" dirty="0"/>
              <a:t>Network Wide  Road Safety Assessment </a:t>
            </a:r>
          </a:p>
        </p:txBody>
      </p:sp>
    </p:spTree>
    <p:extLst>
      <p:ext uri="{BB962C8B-B14F-4D97-AF65-F5344CB8AC3E}">
        <p14:creationId xmlns:p14="http://schemas.microsoft.com/office/powerpoint/2010/main" val="268915839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CEL StSW: MS Teams - poradnik dla wykładowcy">
            <a:extLst>
              <a:ext uri="{FF2B5EF4-FFF2-40B4-BE49-F238E27FC236}">
                <a16:creationId xmlns:a16="http://schemas.microsoft.com/office/drawing/2014/main" id="{BE40BEF6-3630-4979-BD3C-4BE49354F425}"/>
              </a:ext>
            </a:extLst>
          </p:cNvPr>
          <p:cNvPicPr>
            <a:picLocks noChangeAspect="1" noChangeArrowheads="1"/>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9647459" y="3289336"/>
            <a:ext cx="1618001" cy="1618001"/>
          </a:xfrm>
          <a:prstGeom prst="rect">
            <a:avLst/>
          </a:prstGeom>
          <a:noFill/>
          <a:extLst>
            <a:ext uri="{909E8E84-426E-40DD-AFC4-6F175D3DCCD1}">
              <a14:hiddenFill xmlns:a14="http://schemas.microsoft.com/office/drawing/2010/main">
                <a:solidFill>
                  <a:srgbClr val="FFFFFF"/>
                </a:solidFill>
              </a14:hiddenFill>
            </a:ext>
          </a:extLst>
        </p:spPr>
      </p:pic>
      <p:pic>
        <p:nvPicPr>
          <p:cNvPr id="2054" name="Picture 6" descr="Ile kosztuje wdrożenie moodle? - Piotr Peszko">
            <a:extLst>
              <a:ext uri="{FF2B5EF4-FFF2-40B4-BE49-F238E27FC236}">
                <a16:creationId xmlns:a16="http://schemas.microsoft.com/office/drawing/2014/main" id="{2EEE37BD-F9B3-4390-8C9D-E076F4E3FC4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77613" y="6072581"/>
            <a:ext cx="1986435" cy="718951"/>
          </a:xfrm>
          <a:prstGeom prst="rect">
            <a:avLst/>
          </a:prstGeom>
          <a:noFill/>
          <a:extLst>
            <a:ext uri="{909E8E84-426E-40DD-AFC4-6F175D3DCCD1}">
              <a14:hiddenFill xmlns:a14="http://schemas.microsoft.com/office/drawing/2010/main">
                <a:solidFill>
                  <a:srgbClr val="FFFFFF"/>
                </a:solidFill>
              </a14:hiddenFill>
            </a:ext>
          </a:extLst>
        </p:spPr>
      </p:pic>
      <p:pic>
        <p:nvPicPr>
          <p:cNvPr id="3" name="Obraz 2">
            <a:extLst>
              <a:ext uri="{FF2B5EF4-FFF2-40B4-BE49-F238E27FC236}">
                <a16:creationId xmlns:a16="http://schemas.microsoft.com/office/drawing/2014/main" id="{8CC12429-0EDB-4104-831E-F63C2FF9AF7C}"/>
              </a:ext>
            </a:extLst>
          </p:cNvPr>
          <p:cNvPicPr>
            <a:picLocks noChangeAspect="1"/>
          </p:cNvPicPr>
          <p:nvPr/>
        </p:nvPicPr>
        <p:blipFill>
          <a:blip r:embed="rId4"/>
          <a:stretch>
            <a:fillRect/>
          </a:stretch>
        </p:blipFill>
        <p:spPr>
          <a:xfrm>
            <a:off x="1173226" y="66470"/>
            <a:ext cx="8060322" cy="6166019"/>
          </a:xfrm>
          <a:prstGeom prst="rect">
            <a:avLst/>
          </a:prstGeom>
        </p:spPr>
      </p:pic>
    </p:spTree>
    <p:extLst>
      <p:ext uri="{BB962C8B-B14F-4D97-AF65-F5344CB8AC3E}">
        <p14:creationId xmlns:p14="http://schemas.microsoft.com/office/powerpoint/2010/main" val="184248158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FC235170-EFD3-49AD-860C-1E4A6FDCE8E9}"/>
              </a:ext>
            </a:extLst>
          </p:cNvPr>
          <p:cNvGrpSpPr/>
          <p:nvPr/>
        </p:nvGrpSpPr>
        <p:grpSpPr>
          <a:xfrm>
            <a:off x="901506" y="355701"/>
            <a:ext cx="10388987" cy="6146598"/>
            <a:chOff x="2620916" y="1064019"/>
            <a:chExt cx="19095280" cy="11392810"/>
          </a:xfrm>
        </p:grpSpPr>
        <p:pic>
          <p:nvPicPr>
            <p:cNvPr id="36" name="Picture 35" descr="A picture containing grass, outdoor, track, road&#10;&#10;Description automatically generated">
              <a:extLst>
                <a:ext uri="{FF2B5EF4-FFF2-40B4-BE49-F238E27FC236}">
                  <a16:creationId xmlns:a16="http://schemas.microsoft.com/office/drawing/2014/main" id="{B3B79B1D-6646-4F13-BD66-E58818B6FB1B}"/>
                </a:ext>
              </a:extLst>
            </p:cNvPr>
            <p:cNvPicPr>
              <a:picLocks noChangeAspect="1"/>
            </p:cNvPicPr>
            <p:nvPr/>
          </p:nvPicPr>
          <p:blipFill rotWithShape="1">
            <a:blip r:embed="rId3" cstate="email">
              <a:extLst>
                <a:ext uri="{28A0092B-C50C-407E-A947-70E740481C1C}">
                  <a14:useLocalDpi xmlns:a14="http://schemas.microsoft.com/office/drawing/2010/main" val="0"/>
                </a:ext>
              </a:extLst>
            </a:blip>
            <a:srcRect r="5831"/>
            <a:stretch/>
          </p:blipFill>
          <p:spPr>
            <a:xfrm>
              <a:off x="2620916" y="4956716"/>
              <a:ext cx="3575915" cy="3589200"/>
            </a:xfrm>
            <a:prstGeom prst="rect">
              <a:avLst/>
            </a:prstGeom>
          </p:spPr>
        </p:pic>
        <p:pic>
          <p:nvPicPr>
            <p:cNvPr id="38" name="Picture 37" descr="A view of a city next to a highway&#10;&#10;Description automatically generated">
              <a:extLst>
                <a:ext uri="{FF2B5EF4-FFF2-40B4-BE49-F238E27FC236}">
                  <a16:creationId xmlns:a16="http://schemas.microsoft.com/office/drawing/2014/main" id="{A5420B38-ABFC-4D57-A97A-AB09E978E007}"/>
                </a:ext>
              </a:extLst>
            </p:cNvPr>
            <p:cNvPicPr>
              <a:picLocks noChangeAspect="1"/>
            </p:cNvPicPr>
            <p:nvPr/>
          </p:nvPicPr>
          <p:blipFill rotWithShape="1">
            <a:blip r:embed="rId4" cstate="email">
              <a:extLst>
                <a:ext uri="{28A0092B-C50C-407E-A947-70E740481C1C}">
                  <a14:useLocalDpi xmlns:a14="http://schemas.microsoft.com/office/drawing/2010/main" val="0"/>
                </a:ext>
              </a:extLst>
            </a:blip>
            <a:srcRect r="6286"/>
            <a:stretch/>
          </p:blipFill>
          <p:spPr>
            <a:xfrm>
              <a:off x="14278754" y="8867629"/>
              <a:ext cx="3559090" cy="3589200"/>
            </a:xfrm>
            <a:prstGeom prst="rect">
              <a:avLst/>
            </a:prstGeom>
          </p:spPr>
        </p:pic>
        <p:pic>
          <p:nvPicPr>
            <p:cNvPr id="7" name="Picture 6" descr="A close up of a building&#10;&#10;Description automatically generated">
              <a:extLst>
                <a:ext uri="{FF2B5EF4-FFF2-40B4-BE49-F238E27FC236}">
                  <a16:creationId xmlns:a16="http://schemas.microsoft.com/office/drawing/2014/main" id="{7BEEFE94-BBEB-4925-A916-01725108FFAE}"/>
                </a:ext>
              </a:extLst>
            </p:cNvPr>
            <p:cNvPicPr>
              <a:picLocks noChangeAspect="1"/>
            </p:cNvPicPr>
            <p:nvPr/>
          </p:nvPicPr>
          <p:blipFill rotWithShape="1">
            <a:blip r:embed="rId5" cstate="email">
              <a:extLst>
                <a:ext uri="{28A0092B-C50C-407E-A947-70E740481C1C}">
                  <a14:useLocalDpi xmlns:a14="http://schemas.microsoft.com/office/drawing/2010/main" val="0"/>
                </a:ext>
              </a:extLst>
            </a:blip>
            <a:srcRect b="4747"/>
            <a:stretch/>
          </p:blipFill>
          <p:spPr>
            <a:xfrm>
              <a:off x="2620916" y="1064019"/>
              <a:ext cx="3560462" cy="3589200"/>
            </a:xfrm>
            <a:prstGeom prst="rect">
              <a:avLst/>
            </a:prstGeom>
          </p:spPr>
        </p:pic>
        <p:pic>
          <p:nvPicPr>
            <p:cNvPr id="9" name="Picture 8" descr="A view of a canyon&#10;&#10;Description automatically generated">
              <a:extLst>
                <a:ext uri="{FF2B5EF4-FFF2-40B4-BE49-F238E27FC236}">
                  <a16:creationId xmlns:a16="http://schemas.microsoft.com/office/drawing/2014/main" id="{DB675169-9371-4C9E-AD9B-71F48142D77E}"/>
                </a:ext>
              </a:extLst>
            </p:cNvPr>
            <p:cNvPicPr>
              <a:picLocks noChangeAspect="1"/>
            </p:cNvPicPr>
            <p:nvPr/>
          </p:nvPicPr>
          <p:blipFill rotWithShape="1">
            <a:blip r:embed="rId6" cstate="email">
              <a:extLst>
                <a:ext uri="{28A0092B-C50C-407E-A947-70E740481C1C}">
                  <a14:useLocalDpi xmlns:a14="http://schemas.microsoft.com/office/drawing/2010/main" val="0"/>
                </a:ext>
              </a:extLst>
            </a:blip>
            <a:srcRect b="4735"/>
            <a:stretch/>
          </p:blipFill>
          <p:spPr>
            <a:xfrm>
              <a:off x="14278755" y="1064019"/>
              <a:ext cx="3559673" cy="3589200"/>
            </a:xfrm>
            <a:prstGeom prst="rect">
              <a:avLst/>
            </a:prstGeom>
          </p:spPr>
        </p:pic>
        <p:pic>
          <p:nvPicPr>
            <p:cNvPr id="12" name="Picture 11" descr="A close up of some grass&#10;&#10;Description automatically generated">
              <a:extLst>
                <a:ext uri="{FF2B5EF4-FFF2-40B4-BE49-F238E27FC236}">
                  <a16:creationId xmlns:a16="http://schemas.microsoft.com/office/drawing/2014/main" id="{1B6E654C-5E79-4426-8ED2-6D2DA5542D16}"/>
                </a:ext>
              </a:extLst>
            </p:cNvPr>
            <p:cNvPicPr>
              <a:picLocks noChangeAspect="1"/>
            </p:cNvPicPr>
            <p:nvPr/>
          </p:nvPicPr>
          <p:blipFill rotWithShape="1">
            <a:blip r:embed="rId7" cstate="email">
              <a:extLst>
                <a:ext uri="{28A0092B-C50C-407E-A947-70E740481C1C}">
                  <a14:useLocalDpi xmlns:a14="http://schemas.microsoft.com/office/drawing/2010/main" val="0"/>
                </a:ext>
              </a:extLst>
            </a:blip>
            <a:srcRect b="6827"/>
            <a:stretch/>
          </p:blipFill>
          <p:spPr>
            <a:xfrm>
              <a:off x="6521081" y="1064019"/>
              <a:ext cx="3598383" cy="3550505"/>
            </a:xfrm>
            <a:prstGeom prst="rect">
              <a:avLst/>
            </a:prstGeom>
          </p:spPr>
        </p:pic>
        <p:pic>
          <p:nvPicPr>
            <p:cNvPr id="19" name="Picture 18" descr="A picture containing old, baseball, plane, cake&#10;&#10;Description automatically generated">
              <a:extLst>
                <a:ext uri="{FF2B5EF4-FFF2-40B4-BE49-F238E27FC236}">
                  <a16:creationId xmlns:a16="http://schemas.microsoft.com/office/drawing/2014/main" id="{FBF78752-3F3E-426C-A356-918016DFBC19}"/>
                </a:ext>
              </a:extLst>
            </p:cNvPr>
            <p:cNvPicPr>
              <a:picLocks noChangeAspect="1"/>
            </p:cNvPicPr>
            <p:nvPr/>
          </p:nvPicPr>
          <p:blipFill rotWithShape="1">
            <a:blip r:embed="rId8" cstate="email">
              <a:extLst>
                <a:ext uri="{28A0092B-C50C-407E-A947-70E740481C1C}">
                  <a14:useLocalDpi xmlns:a14="http://schemas.microsoft.com/office/drawing/2010/main" val="0"/>
                </a:ext>
              </a:extLst>
            </a:blip>
            <a:srcRect b="4535"/>
            <a:stretch/>
          </p:blipFill>
          <p:spPr>
            <a:xfrm>
              <a:off x="10411134" y="1064019"/>
              <a:ext cx="3553254" cy="3589200"/>
            </a:xfrm>
            <a:prstGeom prst="rect">
              <a:avLst/>
            </a:prstGeom>
          </p:spPr>
        </p:pic>
        <p:pic>
          <p:nvPicPr>
            <p:cNvPr id="22" name="Picture 21" descr="A picture containing synthesizer, long, large, circuit&#10;&#10;Description automatically generated">
              <a:extLst>
                <a:ext uri="{FF2B5EF4-FFF2-40B4-BE49-F238E27FC236}">
                  <a16:creationId xmlns:a16="http://schemas.microsoft.com/office/drawing/2014/main" id="{19AAC8C5-2F21-49CC-A591-2FD82A4912F5}"/>
                </a:ext>
              </a:extLst>
            </p:cNvPr>
            <p:cNvPicPr>
              <a:picLocks noChangeAspect="1"/>
            </p:cNvPicPr>
            <p:nvPr/>
          </p:nvPicPr>
          <p:blipFill rotWithShape="1">
            <a:blip r:embed="rId9" cstate="email">
              <a:extLst>
                <a:ext uri="{28A0092B-C50C-407E-A947-70E740481C1C}">
                  <a14:useLocalDpi xmlns:a14="http://schemas.microsoft.com/office/drawing/2010/main" val="0"/>
                </a:ext>
              </a:extLst>
            </a:blip>
            <a:srcRect r="929" b="5806"/>
            <a:stretch/>
          </p:blipFill>
          <p:spPr>
            <a:xfrm>
              <a:off x="6554523" y="8867629"/>
              <a:ext cx="3564941" cy="3589200"/>
            </a:xfrm>
            <a:prstGeom prst="rect">
              <a:avLst/>
            </a:prstGeom>
          </p:spPr>
        </p:pic>
        <p:pic>
          <p:nvPicPr>
            <p:cNvPr id="25" name="Picture 24" descr="A close up of some grass&#10;&#10;Description automatically generated">
              <a:extLst>
                <a:ext uri="{FF2B5EF4-FFF2-40B4-BE49-F238E27FC236}">
                  <a16:creationId xmlns:a16="http://schemas.microsoft.com/office/drawing/2014/main" id="{128AFCF5-697F-4EF0-8A15-71C663E7644A}"/>
                </a:ext>
              </a:extLst>
            </p:cNvPr>
            <p:cNvPicPr>
              <a:picLocks noChangeAspect="1"/>
            </p:cNvPicPr>
            <p:nvPr/>
          </p:nvPicPr>
          <p:blipFill rotWithShape="1">
            <a:blip r:embed="rId10" cstate="email">
              <a:extLst>
                <a:ext uri="{28A0092B-C50C-407E-A947-70E740481C1C}">
                  <a14:useLocalDpi xmlns:a14="http://schemas.microsoft.com/office/drawing/2010/main" val="0"/>
                </a:ext>
              </a:extLst>
            </a:blip>
            <a:srcRect b="4881"/>
            <a:stretch/>
          </p:blipFill>
          <p:spPr>
            <a:xfrm>
              <a:off x="10412843" y="8867629"/>
              <a:ext cx="3566116" cy="3589200"/>
            </a:xfrm>
            <a:prstGeom prst="rect">
              <a:avLst/>
            </a:prstGeom>
          </p:spPr>
        </p:pic>
        <p:pic>
          <p:nvPicPr>
            <p:cNvPr id="28" name="Picture 27" descr="A road with a mountain in the background&#10;&#10;Description automatically generated">
              <a:extLst>
                <a:ext uri="{FF2B5EF4-FFF2-40B4-BE49-F238E27FC236}">
                  <a16:creationId xmlns:a16="http://schemas.microsoft.com/office/drawing/2014/main" id="{B1573649-FAE1-432B-9893-60B4D4473BC7}"/>
                </a:ext>
              </a:extLst>
            </p:cNvPr>
            <p:cNvPicPr>
              <a:picLocks noChangeAspect="1"/>
            </p:cNvPicPr>
            <p:nvPr/>
          </p:nvPicPr>
          <p:blipFill rotWithShape="1">
            <a:blip r:embed="rId11" cstate="email">
              <a:extLst>
                <a:ext uri="{28A0092B-C50C-407E-A947-70E740481C1C}">
                  <a14:useLocalDpi xmlns:a14="http://schemas.microsoft.com/office/drawing/2010/main" val="0"/>
                </a:ext>
              </a:extLst>
            </a:blip>
            <a:srcRect r="6063"/>
            <a:stretch/>
          </p:blipFill>
          <p:spPr>
            <a:xfrm>
              <a:off x="18150080" y="8867629"/>
              <a:ext cx="3566116" cy="3589200"/>
            </a:xfrm>
            <a:prstGeom prst="rect">
              <a:avLst/>
            </a:prstGeom>
          </p:spPr>
        </p:pic>
        <p:pic>
          <p:nvPicPr>
            <p:cNvPr id="30" name="Picture 29" descr="A picture containing map&#10;&#10;Description automatically generated">
              <a:extLst>
                <a:ext uri="{FF2B5EF4-FFF2-40B4-BE49-F238E27FC236}">
                  <a16:creationId xmlns:a16="http://schemas.microsoft.com/office/drawing/2014/main" id="{82A835B6-F604-44A7-8636-BF3152399108}"/>
                </a:ext>
              </a:extLst>
            </p:cNvPr>
            <p:cNvPicPr>
              <a:picLocks noChangeAspect="1"/>
            </p:cNvPicPr>
            <p:nvPr/>
          </p:nvPicPr>
          <p:blipFill rotWithShape="1">
            <a:blip r:embed="rId12" cstate="email">
              <a:extLst>
                <a:ext uri="{28A0092B-C50C-407E-A947-70E740481C1C}">
                  <a14:useLocalDpi xmlns:a14="http://schemas.microsoft.com/office/drawing/2010/main" val="0"/>
                </a:ext>
              </a:extLst>
            </a:blip>
            <a:srcRect r="6295"/>
            <a:stretch/>
          </p:blipFill>
          <p:spPr>
            <a:xfrm>
              <a:off x="18159380" y="4956716"/>
              <a:ext cx="3556816" cy="3589200"/>
            </a:xfrm>
            <a:prstGeom prst="rect">
              <a:avLst/>
            </a:prstGeom>
          </p:spPr>
        </p:pic>
        <p:pic>
          <p:nvPicPr>
            <p:cNvPr id="32" name="Picture 31" descr="A large green field with trees in the background&#10;&#10;Description automatically generated">
              <a:extLst>
                <a:ext uri="{FF2B5EF4-FFF2-40B4-BE49-F238E27FC236}">
                  <a16:creationId xmlns:a16="http://schemas.microsoft.com/office/drawing/2014/main" id="{72C413AF-CA7B-4559-BE45-E6AA25230568}"/>
                </a:ext>
              </a:extLst>
            </p:cNvPr>
            <p:cNvPicPr>
              <a:picLocks noChangeAspect="1"/>
            </p:cNvPicPr>
            <p:nvPr/>
          </p:nvPicPr>
          <p:blipFill rotWithShape="1">
            <a:blip r:embed="rId13" cstate="email">
              <a:extLst>
                <a:ext uri="{28A0092B-C50C-407E-A947-70E740481C1C}">
                  <a14:useLocalDpi xmlns:a14="http://schemas.microsoft.com/office/drawing/2010/main" val="0"/>
                </a:ext>
              </a:extLst>
            </a:blip>
            <a:srcRect r="6090"/>
            <a:stretch/>
          </p:blipFill>
          <p:spPr>
            <a:xfrm>
              <a:off x="18150081" y="1064019"/>
              <a:ext cx="3566115" cy="3589200"/>
            </a:xfrm>
            <a:prstGeom prst="rect">
              <a:avLst/>
            </a:prstGeom>
          </p:spPr>
        </p:pic>
        <p:pic>
          <p:nvPicPr>
            <p:cNvPr id="34" name="Picture 33" descr="A large long train on a highway&#10;&#10;Description automatically generated">
              <a:extLst>
                <a:ext uri="{FF2B5EF4-FFF2-40B4-BE49-F238E27FC236}">
                  <a16:creationId xmlns:a16="http://schemas.microsoft.com/office/drawing/2014/main" id="{855A9FC1-54AA-407A-943E-BA71C50CE982}"/>
                </a:ext>
              </a:extLst>
            </p:cNvPr>
            <p:cNvPicPr>
              <a:picLocks noChangeAspect="1"/>
            </p:cNvPicPr>
            <p:nvPr/>
          </p:nvPicPr>
          <p:blipFill rotWithShape="1">
            <a:blip r:embed="rId14" cstate="email">
              <a:extLst>
                <a:ext uri="{28A0092B-C50C-407E-A947-70E740481C1C}">
                  <a14:useLocalDpi xmlns:a14="http://schemas.microsoft.com/office/drawing/2010/main" val="0"/>
                </a:ext>
              </a:extLst>
            </a:blip>
            <a:srcRect r="5289"/>
            <a:stretch/>
          </p:blipFill>
          <p:spPr>
            <a:xfrm>
              <a:off x="2620916" y="8867629"/>
              <a:ext cx="3596458" cy="3589200"/>
            </a:xfrm>
            <a:prstGeom prst="rect">
              <a:avLst/>
            </a:prstGeom>
          </p:spPr>
        </p:pic>
        <p:sp>
          <p:nvSpPr>
            <p:cNvPr id="27" name="TextBox 26"/>
            <p:cNvSpPr txBox="1"/>
            <p:nvPr/>
          </p:nvSpPr>
          <p:spPr>
            <a:xfrm>
              <a:off x="9084133" y="6296898"/>
              <a:ext cx="6177804" cy="1032989"/>
            </a:xfrm>
            <a:prstGeom prst="rect">
              <a:avLst/>
            </a:prstGeom>
            <a:noFill/>
          </p:spPr>
          <p:txBody>
            <a:bodyPr wrap="none" rtlCol="0" anchor="ctr" anchorCtr="0">
              <a:spAutoFit/>
            </a:bodyPr>
            <a:lstStyle/>
            <a:p>
              <a:pPr algn="ctr">
                <a:lnSpc>
                  <a:spcPts val="3530"/>
                </a:lnSpc>
              </a:pPr>
              <a:r>
                <a:rPr lang="pl-PL" sz="3200" b="1" dirty="0" err="1">
                  <a:solidFill>
                    <a:srgbClr val="233C70"/>
                  </a:solidFill>
                  <a:latin typeface="SanukPro-Medium"/>
                  <a:ea typeface="+mj-ea"/>
                  <a:cs typeface="+mj-cs"/>
                </a:rPr>
                <a:t>Lets</a:t>
              </a:r>
              <a:r>
                <a:rPr lang="pl-PL" sz="3200" b="1" dirty="0">
                  <a:solidFill>
                    <a:srgbClr val="233C70"/>
                  </a:solidFill>
                  <a:latin typeface="SanukPro-Medium"/>
                  <a:ea typeface="+mj-ea"/>
                  <a:cs typeface="+mj-cs"/>
                </a:rPr>
                <a:t> </a:t>
              </a:r>
              <a:r>
                <a:rPr lang="pl-PL" sz="3200" b="1" dirty="0" err="1">
                  <a:solidFill>
                    <a:srgbClr val="233C70"/>
                  </a:solidFill>
                  <a:latin typeface="SanukPro-Medium"/>
                  <a:ea typeface="+mj-ea"/>
                  <a:cs typeface="+mj-cs"/>
                </a:rPr>
                <a:t>learn</a:t>
              </a:r>
              <a:r>
                <a:rPr lang="pl-PL" sz="3200" b="1" dirty="0">
                  <a:solidFill>
                    <a:srgbClr val="233C70"/>
                  </a:solidFill>
                  <a:latin typeface="SanukPro-Medium"/>
                  <a:ea typeface="+mj-ea"/>
                  <a:cs typeface="+mj-cs"/>
                </a:rPr>
                <a:t> </a:t>
              </a:r>
              <a:r>
                <a:rPr lang="pl-PL" sz="3200" b="1" dirty="0" err="1">
                  <a:solidFill>
                    <a:srgbClr val="233C70"/>
                  </a:solidFill>
                  <a:latin typeface="SanukPro-Medium"/>
                  <a:ea typeface="+mj-ea"/>
                  <a:cs typeface="+mj-cs"/>
                </a:rPr>
                <a:t>about</a:t>
              </a:r>
              <a:r>
                <a:rPr lang="pl-PL" sz="3200" b="1" dirty="0">
                  <a:solidFill>
                    <a:srgbClr val="233C70"/>
                  </a:solidFill>
                  <a:latin typeface="SanukPro-Medium"/>
                  <a:ea typeface="+mj-ea"/>
                  <a:cs typeface="+mj-cs"/>
                </a:rPr>
                <a:t> </a:t>
              </a:r>
              <a:r>
                <a:rPr lang="pl-PL" sz="3200" b="1" dirty="0" err="1">
                  <a:solidFill>
                    <a:srgbClr val="233C70"/>
                  </a:solidFill>
                  <a:latin typeface="SanukPro-Medium"/>
                  <a:ea typeface="+mj-ea"/>
                  <a:cs typeface="+mj-cs"/>
                </a:rPr>
                <a:t>it</a:t>
              </a:r>
              <a:endParaRPr lang="en-US" sz="3200" b="1" dirty="0">
                <a:solidFill>
                  <a:srgbClr val="233C70"/>
                </a:solidFill>
                <a:latin typeface="SanukPro-Medium"/>
                <a:ea typeface="+mj-ea"/>
                <a:cs typeface="+mj-cs"/>
              </a:endParaRPr>
            </a:p>
          </p:txBody>
        </p:sp>
      </p:grpSp>
    </p:spTree>
    <p:extLst>
      <p:ext uri="{BB962C8B-B14F-4D97-AF65-F5344CB8AC3E}">
        <p14:creationId xmlns:p14="http://schemas.microsoft.com/office/powerpoint/2010/main" val="80603990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D36277B8-F74D-6A6A-DA82-6895B9D8126C}"/>
              </a:ext>
            </a:extLst>
          </p:cNvPr>
          <p:cNvSpPr>
            <a:spLocks noGrp="1"/>
          </p:cNvSpPr>
          <p:nvPr>
            <p:ph type="body" sz="quarter" idx="1"/>
          </p:nvPr>
        </p:nvSpPr>
        <p:spPr/>
        <p:txBody>
          <a:bodyPr/>
          <a:lstStyle/>
          <a:p>
            <a:endParaRPr lang="en-GB"/>
          </a:p>
        </p:txBody>
      </p:sp>
    </p:spTree>
    <p:extLst>
      <p:ext uri="{BB962C8B-B14F-4D97-AF65-F5344CB8AC3E}">
        <p14:creationId xmlns:p14="http://schemas.microsoft.com/office/powerpoint/2010/main" val="594903966"/>
      </p:ext>
    </p:extLst>
  </p:cSld>
  <p:clrMapOvr>
    <a:masterClrMapping/>
  </p:clrMapOvr>
</p:sld>
</file>

<file path=ppt/theme/theme1.xml><?xml version="1.0" encoding="utf-8"?>
<a:theme xmlns:a="http://schemas.openxmlformats.org/drawingml/2006/main" name="Office Theme">
  <a:themeElements>
    <a:clrScheme name="Custom 1">
      <a:dk1>
        <a:sysClr val="windowText" lastClr="000000"/>
      </a:dk1>
      <a:lt1>
        <a:srgbClr val="FFFFFF"/>
      </a:lt1>
      <a:dk2>
        <a:srgbClr val="E4D150"/>
      </a:dk2>
      <a:lt2>
        <a:srgbClr val="88ACE1"/>
      </a:lt2>
      <a:accent1>
        <a:srgbClr val="BA675E"/>
      </a:accent1>
      <a:accent2>
        <a:srgbClr val="EEDBD9"/>
      </a:accent2>
      <a:accent3>
        <a:srgbClr val="D3DFF3"/>
      </a:accent3>
      <a:accent4>
        <a:srgbClr val="C7D3E4"/>
      </a:accent4>
      <a:accent5>
        <a:srgbClr val="363C95"/>
      </a:accent5>
      <a:accent6>
        <a:srgbClr val="E4D150"/>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Projekt niestandardowy">
  <a:themeElements>
    <a:clrScheme name="Pakiet 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Pakiet 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Pakiet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Office 2013 - 2022 Theme">
  <a:themeElements>
    <a:clrScheme name="Office 2013 - 2022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2013 - 2022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2013 - 2022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2013 - 2022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4C24781F5903AA4FBEAA4B9DF4179753" ma:contentTypeVersion="14" ma:contentTypeDescription="Create a new document." ma:contentTypeScope="" ma:versionID="e9b21d51485f7c8fe9f07fd782551efa">
  <xsd:schema xmlns:xsd="http://www.w3.org/2001/XMLSchema" xmlns:xs="http://www.w3.org/2001/XMLSchema" xmlns:p="http://schemas.microsoft.com/office/2006/metadata/properties" xmlns:ns2="293ec618-e2f9-4a04-8908-5f642a40d3d8" xmlns:ns3="2c18944b-d073-4164-bd8d-5366e747b6bd" targetNamespace="http://schemas.microsoft.com/office/2006/metadata/properties" ma:root="true" ma:fieldsID="f6306b180c8d8e107d92e0770751eecb" ns2:_="" ns3:_="">
    <xsd:import namespace="293ec618-e2f9-4a04-8908-5f642a40d3d8"/>
    <xsd:import namespace="2c18944b-d073-4164-bd8d-5366e747b6bd"/>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ServiceDateTaken" minOccurs="0"/>
                <xsd:element ref="ns2:MediaServiceLocation" minOccurs="0"/>
                <xsd:element ref="ns2:MediaLengthInSecond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93ec618-e2f9-4a04-8908-5f642a40d3d8"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0d7908e7-ca7e-4471-83c9-3ee8b5a5cf0d" ma:termSetId="09814cd3-568e-fe90-9814-8d621ff8fb84" ma:anchorId="fba54fb3-c3e1-fe81-a776-ca4b69148c4d" ma:open="true" ma:isKeyword="false">
      <xsd:complexType>
        <xsd:sequence>
          <xsd:element ref="pc:Terms" minOccurs="0" maxOccurs="1"/>
        </xsd:sequence>
      </xsd:complex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DateTaken" ma:index="18" nillable="true" ma:displayName="MediaServiceDateTaken" ma:hidden="true" ma:indexed="true" ma:internalName="MediaServiceDateTaken" ma:readOnly="true">
      <xsd:simpleType>
        <xsd:restriction base="dms:Text"/>
      </xsd:simpleType>
    </xsd:element>
    <xsd:element name="MediaServiceLocation" ma:index="19" nillable="true" ma:displayName="Location" ma:indexed="true" ma:internalName="MediaServiceLocation" ma:readOnly="true">
      <xsd:simpleType>
        <xsd:restriction base="dms:Text"/>
      </xsd:simpleType>
    </xsd:element>
    <xsd:element name="MediaLengthInSeconds" ma:index="20" nillable="true" ma:displayName="MediaLengthInSeconds" ma:hidden="true" ma:internalName="MediaLengthInSeconds" ma:readOnly="true">
      <xsd:simpleType>
        <xsd:restriction base="dms:Unknown"/>
      </xsd:simpleType>
    </xsd:element>
    <xsd:element name="MediaServiceBillingMetadata" ma:index="21"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2c18944b-d073-4164-bd8d-5366e747b6bd"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8b80bdff-3ddf-453b-9b2a-09541bce3c18}" ma:internalName="TaxCatchAll" ma:showField="CatchAllData" ma:web="2c18944b-d073-4164-bd8d-5366e747b6bd">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293ec618-e2f9-4a04-8908-5f642a40d3d8">
      <Terms xmlns="http://schemas.microsoft.com/office/infopath/2007/PartnerControls"/>
    </lcf76f155ced4ddcb4097134ff3c332f>
    <TaxCatchAll xmlns="2c18944b-d073-4164-bd8d-5366e747b6bd" xsi:nil="true"/>
  </documentManagement>
</p:properties>
</file>

<file path=customXml/itemProps1.xml><?xml version="1.0" encoding="utf-8"?>
<ds:datastoreItem xmlns:ds="http://schemas.openxmlformats.org/officeDocument/2006/customXml" ds:itemID="{E1B650A2-408E-451F-8CCE-CAE63A51B77D}">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293ec618-e2f9-4a04-8908-5f642a40d3d8"/>
    <ds:schemaRef ds:uri="2c18944b-d073-4164-bd8d-5366e747b6bd"/>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81245871-851A-4E25-8D25-6F0B6DBFD72F}">
  <ds:schemaRefs>
    <ds:schemaRef ds:uri="http://schemas.microsoft.com/sharepoint/v3/contenttype/forms"/>
  </ds:schemaRefs>
</ds:datastoreItem>
</file>

<file path=customXml/itemProps3.xml><?xml version="1.0" encoding="utf-8"?>
<ds:datastoreItem xmlns:ds="http://schemas.openxmlformats.org/officeDocument/2006/customXml" ds:itemID="{685D8A2A-3112-4918-AE41-1BB2FFD31610}">
  <ds:schemaRefs>
    <ds:schemaRef ds:uri="28ce6ded-8a16-4331-8add-5a8f39240eb0"/>
    <ds:schemaRef ds:uri="293ec618-e2f9-4a04-8908-5f642a40d3d8"/>
    <ds:schemaRef ds:uri="2c18944b-d073-4164-bd8d-5366e747b6bd"/>
    <ds:schemaRef ds:uri="c3d818bc-d211-453c-a9f6-e0201cb89aad"/>
    <ds:schemaRef ds:uri="http://schemas.microsoft.com/office/2006/metadata/properties"/>
    <ds:schemaRef ds:uri="http://schemas.microsoft.com/office/infopath/2007/PartnerControls"/>
  </ds:schemaRefs>
</ds:datastoreItem>
</file>

<file path=docProps/app.xml><?xml version="1.0" encoding="utf-8"?>
<Properties xmlns="http://schemas.openxmlformats.org/officeDocument/2006/extended-properties" xmlns:vt="http://schemas.openxmlformats.org/officeDocument/2006/docPropsVTypes">
  <TotalTime>69</TotalTime>
  <Words>727</Words>
  <Application>Microsoft Office PowerPoint</Application>
  <PresentationFormat>Widescreen</PresentationFormat>
  <Paragraphs>144</Paragraphs>
  <Slides>19</Slides>
  <Notes>6</Notes>
  <HiddenSlides>0</HiddenSlides>
  <MMClips>0</MMClips>
  <ScaleCrop>false</ScaleCrop>
  <HeadingPairs>
    <vt:vector size="6" baseType="variant">
      <vt:variant>
        <vt:lpstr>Fonts Used</vt:lpstr>
      </vt:variant>
      <vt:variant>
        <vt:i4>10</vt:i4>
      </vt:variant>
      <vt:variant>
        <vt:lpstr>Theme</vt:lpstr>
      </vt:variant>
      <vt:variant>
        <vt:i4>3</vt:i4>
      </vt:variant>
      <vt:variant>
        <vt:lpstr>Slide Titles</vt:lpstr>
      </vt:variant>
      <vt:variant>
        <vt:i4>19</vt:i4>
      </vt:variant>
    </vt:vector>
  </HeadingPairs>
  <TitlesOfParts>
    <vt:vector size="32" baseType="lpstr">
      <vt:lpstr>Aptos</vt:lpstr>
      <vt:lpstr>Aptos Display</vt:lpstr>
      <vt:lpstr>Aptos Narrow</vt:lpstr>
      <vt:lpstr>Arial</vt:lpstr>
      <vt:lpstr>Calibri</vt:lpstr>
      <vt:lpstr>Calibri Light</vt:lpstr>
      <vt:lpstr>Montserrat</vt:lpstr>
      <vt:lpstr>SanukPro-Medium</vt:lpstr>
      <vt:lpstr>Source Sans Pro</vt:lpstr>
      <vt:lpstr>Source Sans Pro Light</vt:lpstr>
      <vt:lpstr>Office Theme</vt:lpstr>
      <vt:lpstr>Projekt niestandardowy</vt:lpstr>
      <vt:lpstr>Office 2013 - 2022 Theme</vt:lpstr>
      <vt:lpstr>PowerPoint Presentation</vt:lpstr>
      <vt:lpstr>PowerPoint Presentation</vt:lpstr>
      <vt:lpstr>European Road Safety Partnership –  history</vt:lpstr>
      <vt:lpstr>PowerPoint Presentation</vt:lpstr>
      <vt:lpstr>PowerPoint Presentation</vt:lpstr>
      <vt:lpstr>PowerPoint Presentation</vt:lpstr>
      <vt:lpstr>EU numbers</vt:lpstr>
      <vt:lpstr>EU numbers - Which city would disappear?</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WP3 - Theoretical and practical teaching materials related to  Network Wide  Road Safety Assessment </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Wojciech Kustra</dc:creator>
  <cp:lastModifiedBy>Wojciech Kustra</cp:lastModifiedBy>
  <cp:revision>1</cp:revision>
  <dcterms:created xsi:type="dcterms:W3CDTF">2020-11-10T07:43:18Z</dcterms:created>
  <dcterms:modified xsi:type="dcterms:W3CDTF">2026-06-16T08:42:30Z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0x0101004C24781F5903AA4FBEAA4B9DF4179753</vt:lpwstr>
  </property>
  <property fmtid="{D5CDD505-2E9C-101B-9397-08002B2CF9AE}" pid="3" name="MediaServiceImageTags">
    <vt:lpwstr/>
  </property>
</Properties>
</file>